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86" r:id="rId4"/>
    <p:sldId id="287" r:id="rId5"/>
    <p:sldId id="288" r:id="rId6"/>
    <p:sldId id="262" r:id="rId7"/>
    <p:sldId id="277" r:id="rId8"/>
    <p:sldId id="278" r:id="rId9"/>
    <p:sldId id="269" r:id="rId10"/>
    <p:sldId id="273" r:id="rId11"/>
    <p:sldId id="263" r:id="rId12"/>
    <p:sldId id="275" r:id="rId13"/>
    <p:sldId id="279" r:id="rId14"/>
    <p:sldId id="270" r:id="rId15"/>
    <p:sldId id="274" r:id="rId16"/>
    <p:sldId id="272" r:id="rId17"/>
    <p:sldId id="289" r:id="rId18"/>
    <p:sldId id="290" r:id="rId19"/>
    <p:sldId id="271" r:id="rId20"/>
    <p:sldId id="280" r:id="rId21"/>
    <p:sldId id="281" r:id="rId22"/>
    <p:sldId id="267" r:id="rId23"/>
    <p:sldId id="268" r:id="rId24"/>
    <p:sldId id="283" r:id="rId25"/>
    <p:sldId id="264" r:id="rId26"/>
    <p:sldId id="265" r:id="rId27"/>
    <p:sldId id="284" r:id="rId28"/>
    <p:sldId id="266" r:id="rId29"/>
    <p:sldId id="282"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4660"/>
  </p:normalViewPr>
  <p:slideViewPr>
    <p:cSldViewPr snapToGrid="0">
      <p:cViewPr varScale="1">
        <p:scale>
          <a:sx n="86" d="100"/>
          <a:sy n="86" d="100"/>
        </p:scale>
        <p:origin x="225"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12.xml"/><Relationship Id="rId1"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4D367-5C3C-5845-97ED-8E662E6EA6D8}" type="doc">
      <dgm:prSet loTypeId="urn:microsoft.com/office/officeart/2005/8/layout/radial1" loCatId="" qsTypeId="urn:microsoft.com/office/officeart/2005/8/quickstyle/3D5" qsCatId="3D" csTypeId="urn:microsoft.com/office/officeart/2005/8/colors/colorful1#4" csCatId="colorful" phldr="1"/>
      <dgm:spPr/>
      <dgm:t>
        <a:bodyPr/>
        <a:lstStyle/>
        <a:p>
          <a:endParaRPr lang="en-US"/>
        </a:p>
      </dgm:t>
    </dgm:pt>
    <dgm:pt modelId="{59DE51A4-63DE-B14E-81A3-B73FA3530250}">
      <dgm:prSet phldrT="[Text]" custT="1"/>
      <dgm:spPr/>
      <dgm:t>
        <a:bodyPr/>
        <a:lstStyle/>
        <a:p>
          <a:r>
            <a:rPr lang="en-US" sz="1600" b="1" dirty="0" smtClean="0">
              <a:solidFill>
                <a:srgbClr val="000000"/>
              </a:solidFill>
            </a:rPr>
            <a:t>DEMP</a:t>
          </a:r>
          <a:endParaRPr lang="en-US" sz="1600" b="1" dirty="0">
            <a:solidFill>
              <a:srgbClr val="000000"/>
            </a:solidFill>
          </a:endParaRPr>
        </a:p>
      </dgm:t>
    </dgm:pt>
    <dgm:pt modelId="{1BBAB929-6AC0-8348-B541-B648212B7694}" type="parTrans" cxnId="{9410CE64-BB74-674B-A00A-EEBD3095702E}">
      <dgm:prSet/>
      <dgm:spPr/>
      <dgm:t>
        <a:bodyPr/>
        <a:lstStyle/>
        <a:p>
          <a:endParaRPr lang="en-US" sz="1600" b="1">
            <a:solidFill>
              <a:srgbClr val="000000"/>
            </a:solidFill>
          </a:endParaRPr>
        </a:p>
      </dgm:t>
    </dgm:pt>
    <dgm:pt modelId="{BFF2D9B7-3BC5-C645-836C-E67986B7477D}" type="sibTrans" cxnId="{9410CE64-BB74-674B-A00A-EEBD3095702E}">
      <dgm:prSet/>
      <dgm:spPr/>
      <dgm:t>
        <a:bodyPr/>
        <a:lstStyle/>
        <a:p>
          <a:endParaRPr lang="en-US" sz="1600" b="1">
            <a:solidFill>
              <a:srgbClr val="000000"/>
            </a:solidFill>
          </a:endParaRPr>
        </a:p>
      </dgm:t>
    </dgm:pt>
    <dgm:pt modelId="{8FD55EE9-45B5-EA4D-873C-5FE5746FEED9}">
      <dgm:prSet phldrT="[Text]" custT="1"/>
      <dgm:spPr/>
      <dgm:t>
        <a:bodyPr/>
        <a:lstStyle/>
        <a:p>
          <a:r>
            <a:rPr lang="en-US" sz="1200" b="1" dirty="0" smtClean="0">
              <a:solidFill>
                <a:srgbClr val="000000"/>
              </a:solidFill>
            </a:rPr>
            <a:t>District Profile</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 action="ppaction://hlinkshowjump?jump=nextslide"/>
          </dgm14:cNvPr>
        </a:ext>
      </dgm:extLst>
    </dgm:pt>
    <dgm:pt modelId="{F1C92B40-9659-8244-91EC-39903CF96E55}" type="parTrans" cxnId="{7903E6F1-0F40-4C4B-B14E-718B87BF2F14}">
      <dgm:prSet custT="1"/>
      <dgm:spPr/>
      <dgm:t>
        <a:bodyPr/>
        <a:lstStyle/>
        <a:p>
          <a:endParaRPr lang="en-US" sz="1600" b="1">
            <a:solidFill>
              <a:srgbClr val="000000"/>
            </a:solidFill>
          </a:endParaRPr>
        </a:p>
      </dgm:t>
    </dgm:pt>
    <dgm:pt modelId="{5B0303B1-09CD-E049-8185-1E58B3ECB82A}" type="sibTrans" cxnId="{7903E6F1-0F40-4C4B-B14E-718B87BF2F14}">
      <dgm:prSet/>
      <dgm:spPr/>
      <dgm:t>
        <a:bodyPr/>
        <a:lstStyle/>
        <a:p>
          <a:endParaRPr lang="en-US" sz="1600" b="1">
            <a:solidFill>
              <a:srgbClr val="000000"/>
            </a:solidFill>
          </a:endParaRPr>
        </a:p>
      </dgm:t>
    </dgm:pt>
    <dgm:pt modelId="{B9085B85-E45E-A148-A278-43FEFCBF9B9B}">
      <dgm:prSet phldrT="[Text]" custT="1"/>
      <dgm:spPr/>
      <dgm:t>
        <a:bodyPr/>
        <a:lstStyle/>
        <a:p>
          <a:r>
            <a:rPr lang="en-US" sz="1200" b="1" dirty="0" smtClean="0">
              <a:solidFill>
                <a:srgbClr val="000000"/>
              </a:solidFill>
            </a:rPr>
            <a:t>Elector Details</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 action="ppaction://hlinkshowjump?jump=nextslide"/>
          </dgm14:cNvPr>
        </a:ext>
      </dgm:extLst>
    </dgm:pt>
    <dgm:pt modelId="{FC8973B8-169E-DD4D-AA11-1A33BB9DA3DB}" type="parTrans" cxnId="{BC5B06E2-49AC-B644-8FB2-68402C3ABB6B}">
      <dgm:prSet custT="1"/>
      <dgm:spPr/>
      <dgm:t>
        <a:bodyPr/>
        <a:lstStyle/>
        <a:p>
          <a:endParaRPr lang="en-US" sz="1600" b="1">
            <a:solidFill>
              <a:srgbClr val="000000"/>
            </a:solidFill>
          </a:endParaRPr>
        </a:p>
      </dgm:t>
    </dgm:pt>
    <dgm:pt modelId="{E50C9DDA-8D3B-A14C-98C5-3D5620895009}" type="sibTrans" cxnId="{BC5B06E2-49AC-B644-8FB2-68402C3ABB6B}">
      <dgm:prSet/>
      <dgm:spPr/>
      <dgm:t>
        <a:bodyPr/>
        <a:lstStyle/>
        <a:p>
          <a:endParaRPr lang="en-US" sz="1600" b="1">
            <a:solidFill>
              <a:srgbClr val="000000"/>
            </a:solidFill>
          </a:endParaRPr>
        </a:p>
      </dgm:t>
    </dgm:pt>
    <dgm:pt modelId="{07D11844-D771-F848-B8D1-6A832737B868}">
      <dgm:prSet phldrT="[Text]" custT="1"/>
      <dgm:spPr/>
      <dgm:t>
        <a:bodyPr/>
        <a:lstStyle/>
        <a:p>
          <a:r>
            <a:rPr lang="en-US" sz="1200" b="1" dirty="0" smtClean="0">
              <a:solidFill>
                <a:srgbClr val="000000"/>
              </a:solidFill>
            </a:rPr>
            <a:t>Polling Stations</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CEC7AC6-D897-D547-84BC-E34BCED69D29}" type="parTrans" cxnId="{959BEBC4-4851-B64E-BB59-AAF62AB73736}">
      <dgm:prSet custT="1"/>
      <dgm:spPr/>
      <dgm:t>
        <a:bodyPr/>
        <a:lstStyle/>
        <a:p>
          <a:endParaRPr lang="en-US" sz="1600" b="1">
            <a:solidFill>
              <a:srgbClr val="000000"/>
            </a:solidFill>
          </a:endParaRPr>
        </a:p>
      </dgm:t>
    </dgm:pt>
    <dgm:pt modelId="{79B5DF3C-6D1D-4A4B-973B-02277C0DE783}" type="sibTrans" cxnId="{959BEBC4-4851-B64E-BB59-AAF62AB73736}">
      <dgm:prSet/>
      <dgm:spPr/>
      <dgm:t>
        <a:bodyPr/>
        <a:lstStyle/>
        <a:p>
          <a:endParaRPr lang="en-US" sz="1600" b="1">
            <a:solidFill>
              <a:srgbClr val="000000"/>
            </a:solidFill>
          </a:endParaRPr>
        </a:p>
      </dgm:t>
    </dgm:pt>
    <dgm:pt modelId="{29CE405A-782D-BA45-9017-6381998AACF1}">
      <dgm:prSet phldrT="[Text]" custT="1"/>
      <dgm:spPr/>
      <dgm:t>
        <a:bodyPr/>
        <a:lstStyle/>
        <a:p>
          <a:r>
            <a:rPr lang="en-US" sz="1200" b="1" dirty="0" smtClean="0">
              <a:solidFill>
                <a:srgbClr val="000000"/>
              </a:solidFill>
            </a:rPr>
            <a:t>Sector Plan</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655CF169-D10B-A247-A3A4-C2FC05DA964A}" type="parTrans" cxnId="{22ADBADF-6299-0A48-9AF8-46381A41DECA}">
      <dgm:prSet custT="1"/>
      <dgm:spPr/>
      <dgm:t>
        <a:bodyPr/>
        <a:lstStyle/>
        <a:p>
          <a:endParaRPr lang="en-US" sz="1600" b="1">
            <a:solidFill>
              <a:srgbClr val="000000"/>
            </a:solidFill>
          </a:endParaRPr>
        </a:p>
      </dgm:t>
    </dgm:pt>
    <dgm:pt modelId="{FD630F14-6666-2A4C-9029-2E7EAAC30734}" type="sibTrans" cxnId="{22ADBADF-6299-0A48-9AF8-46381A41DECA}">
      <dgm:prSet/>
      <dgm:spPr/>
      <dgm:t>
        <a:bodyPr/>
        <a:lstStyle/>
        <a:p>
          <a:endParaRPr lang="en-US" sz="1600" b="1">
            <a:solidFill>
              <a:srgbClr val="000000"/>
            </a:solidFill>
          </a:endParaRPr>
        </a:p>
      </dgm:t>
    </dgm:pt>
    <dgm:pt modelId="{115AB4E9-76F4-6840-A31C-800037DDA35A}">
      <dgm:prSet phldrT="[Text]" custT="1"/>
      <dgm:spPr/>
      <dgm:t>
        <a:bodyPr/>
        <a:lstStyle/>
        <a:p>
          <a:r>
            <a:rPr lang="en-US" sz="1200" b="1" dirty="0" smtClean="0">
              <a:solidFill>
                <a:srgbClr val="000000"/>
              </a:solidFill>
            </a:rPr>
            <a:t>Movement Plan </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A2A8008-82BE-0946-84B9-C3B7194B68A9}" type="parTrans" cxnId="{5175CF33-AF4A-2340-9620-AAFED02DB9D5}">
      <dgm:prSet custT="1"/>
      <dgm:spPr/>
      <dgm:t>
        <a:bodyPr/>
        <a:lstStyle/>
        <a:p>
          <a:endParaRPr lang="en-US" sz="1600" b="1">
            <a:solidFill>
              <a:srgbClr val="000000"/>
            </a:solidFill>
          </a:endParaRPr>
        </a:p>
      </dgm:t>
    </dgm:pt>
    <dgm:pt modelId="{3C4EFC34-2ED3-FC46-A915-ECCB1F6F42D8}" type="sibTrans" cxnId="{5175CF33-AF4A-2340-9620-AAFED02DB9D5}">
      <dgm:prSet/>
      <dgm:spPr/>
      <dgm:t>
        <a:bodyPr/>
        <a:lstStyle/>
        <a:p>
          <a:endParaRPr lang="en-US" sz="1600" b="1">
            <a:solidFill>
              <a:srgbClr val="000000"/>
            </a:solidFill>
          </a:endParaRPr>
        </a:p>
      </dgm:t>
    </dgm:pt>
    <dgm:pt modelId="{BE6E7E71-B931-CF47-8EB2-3DC4C0EC3645}">
      <dgm:prSet phldrT="[Text]" custT="1"/>
      <dgm:spPr/>
      <dgm:t>
        <a:bodyPr/>
        <a:lstStyle/>
        <a:p>
          <a:r>
            <a:rPr lang="en-US" sz="1200" b="1" dirty="0" smtClean="0">
              <a:solidFill>
                <a:srgbClr val="000000"/>
              </a:solidFill>
            </a:rPr>
            <a:t>Police Deployment Plan</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124B0E2-ABFA-BC47-A070-8CF632AB4007}" type="parTrans" cxnId="{B7143432-1AD2-4D42-BE3F-9E98139A58A8}">
      <dgm:prSet custT="1"/>
      <dgm:spPr/>
      <dgm:t>
        <a:bodyPr/>
        <a:lstStyle/>
        <a:p>
          <a:endParaRPr lang="en-US" sz="1600" b="1">
            <a:solidFill>
              <a:srgbClr val="000000"/>
            </a:solidFill>
          </a:endParaRPr>
        </a:p>
      </dgm:t>
    </dgm:pt>
    <dgm:pt modelId="{70BCB222-BA1B-224E-9819-EC7DBE91C061}" type="sibTrans" cxnId="{B7143432-1AD2-4D42-BE3F-9E98139A58A8}">
      <dgm:prSet/>
      <dgm:spPr/>
      <dgm:t>
        <a:bodyPr/>
        <a:lstStyle/>
        <a:p>
          <a:endParaRPr lang="en-US" sz="1600" b="1">
            <a:solidFill>
              <a:srgbClr val="000000"/>
            </a:solidFill>
          </a:endParaRPr>
        </a:p>
      </dgm:t>
    </dgm:pt>
    <dgm:pt modelId="{2920CB7C-0D49-FA4F-8BFF-B872A58662A6}">
      <dgm:prSet phldrT="[Text]" custT="1"/>
      <dgm:spPr/>
      <dgm:t>
        <a:bodyPr/>
        <a:lstStyle/>
        <a:p>
          <a:r>
            <a:rPr lang="en-US" sz="1200" b="1" dirty="0" smtClean="0">
              <a:solidFill>
                <a:srgbClr val="000000"/>
              </a:solidFill>
            </a:rPr>
            <a:t>Communication Plan</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260988A4-6B89-A547-AEA3-D44DBAC7BDBE}" type="parTrans" cxnId="{3EAC8175-0CAE-E843-80EE-F02341EF13C7}">
      <dgm:prSet custT="1"/>
      <dgm:spPr/>
      <dgm:t>
        <a:bodyPr/>
        <a:lstStyle/>
        <a:p>
          <a:endParaRPr lang="en-US" sz="1600" b="1">
            <a:solidFill>
              <a:srgbClr val="000000"/>
            </a:solidFill>
          </a:endParaRPr>
        </a:p>
      </dgm:t>
    </dgm:pt>
    <dgm:pt modelId="{93FBE355-C768-1642-B6F2-B9C85D0CB43D}" type="sibTrans" cxnId="{3EAC8175-0CAE-E843-80EE-F02341EF13C7}">
      <dgm:prSet/>
      <dgm:spPr/>
      <dgm:t>
        <a:bodyPr/>
        <a:lstStyle/>
        <a:p>
          <a:endParaRPr lang="en-US" sz="1600" b="1">
            <a:solidFill>
              <a:srgbClr val="000000"/>
            </a:solidFill>
          </a:endParaRPr>
        </a:p>
      </dgm:t>
    </dgm:pt>
    <dgm:pt modelId="{24BF7A9F-7CE6-AA4E-AF42-3BFF4AD6BDF3}">
      <dgm:prSet phldrT="[Text]" custT="1"/>
      <dgm:spPr/>
      <dgm:t>
        <a:bodyPr/>
        <a:lstStyle/>
        <a:p>
          <a:r>
            <a:rPr lang="en-US" sz="1200" b="1" dirty="0" smtClean="0">
              <a:solidFill>
                <a:srgbClr val="000000"/>
              </a:solidFill>
            </a:rPr>
            <a:t>Counting Plan </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DED218E5-08E2-7D4C-A130-E9632E83CB43}" type="parTrans" cxnId="{82501B1D-A8D7-3E4E-B95F-FDE5045BC15D}">
      <dgm:prSet custT="1"/>
      <dgm:spPr/>
      <dgm:t>
        <a:bodyPr/>
        <a:lstStyle/>
        <a:p>
          <a:endParaRPr lang="en-US" sz="1600" b="1">
            <a:solidFill>
              <a:srgbClr val="000000"/>
            </a:solidFill>
          </a:endParaRPr>
        </a:p>
      </dgm:t>
    </dgm:pt>
    <dgm:pt modelId="{C9CDAEF6-2260-E149-923C-39B6AE86E204}" type="sibTrans" cxnId="{82501B1D-A8D7-3E4E-B95F-FDE5045BC15D}">
      <dgm:prSet/>
      <dgm:spPr/>
      <dgm:t>
        <a:bodyPr/>
        <a:lstStyle/>
        <a:p>
          <a:endParaRPr lang="en-US" sz="1600" b="1">
            <a:solidFill>
              <a:srgbClr val="000000"/>
            </a:solidFill>
          </a:endParaRPr>
        </a:p>
      </dgm:t>
    </dgm:pt>
    <dgm:pt modelId="{8A842767-8CA8-8B4E-8BE1-4C8F5FBB8D92}">
      <dgm:prSet phldrT="[Text]" custT="1"/>
      <dgm:spPr/>
      <dgm:t>
        <a:bodyPr/>
        <a:lstStyle/>
        <a:p>
          <a:r>
            <a:rPr lang="en-US" sz="1200" b="1" dirty="0" smtClean="0">
              <a:solidFill>
                <a:srgbClr val="000000"/>
              </a:solidFill>
            </a:rPr>
            <a:t>Personnel Management Plan</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F2CBA7F6-5BF1-ED48-B64A-348C142BD157}" type="parTrans" cxnId="{4A16EF6F-4E75-8D4F-8914-808DED6F64B7}">
      <dgm:prSet custT="1"/>
      <dgm:spPr/>
      <dgm:t>
        <a:bodyPr/>
        <a:lstStyle/>
        <a:p>
          <a:endParaRPr lang="en-US" sz="1600" b="1">
            <a:solidFill>
              <a:srgbClr val="000000"/>
            </a:solidFill>
          </a:endParaRPr>
        </a:p>
      </dgm:t>
    </dgm:pt>
    <dgm:pt modelId="{4EE10138-1E64-C643-9EF4-E8E2E51CDD20}" type="sibTrans" cxnId="{4A16EF6F-4E75-8D4F-8914-808DED6F64B7}">
      <dgm:prSet/>
      <dgm:spPr/>
      <dgm:t>
        <a:bodyPr/>
        <a:lstStyle/>
        <a:p>
          <a:endParaRPr lang="en-US" sz="1600" b="1">
            <a:solidFill>
              <a:srgbClr val="000000"/>
            </a:solidFill>
          </a:endParaRPr>
        </a:p>
      </dgm:t>
    </dgm:pt>
    <dgm:pt modelId="{1A60471D-6A57-CE41-820E-47D47845B03F}">
      <dgm:prSet phldrT="[Text]" custT="1"/>
      <dgm:spPr/>
      <dgm:t>
        <a:bodyPr/>
        <a:lstStyle/>
        <a:p>
          <a:r>
            <a:rPr lang="en-US" sz="1200" b="1" dirty="0" smtClean="0">
              <a:solidFill>
                <a:srgbClr val="000000"/>
              </a:solidFill>
            </a:rPr>
            <a:t>SVEEP</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4A1857AC-DE03-F048-8489-7BCB504AFF36}" type="parTrans" cxnId="{054169B4-B9C1-454F-94D3-5B7C06852C62}">
      <dgm:prSet custT="1"/>
      <dgm:spPr/>
      <dgm:t>
        <a:bodyPr/>
        <a:lstStyle/>
        <a:p>
          <a:endParaRPr lang="en-US" sz="1600"/>
        </a:p>
      </dgm:t>
    </dgm:pt>
    <dgm:pt modelId="{0D41110E-4F83-7845-9F43-40FBDED7B640}" type="sibTrans" cxnId="{054169B4-B9C1-454F-94D3-5B7C06852C62}">
      <dgm:prSet/>
      <dgm:spPr/>
      <dgm:t>
        <a:bodyPr/>
        <a:lstStyle/>
        <a:p>
          <a:endParaRPr lang="en-US" sz="1600"/>
        </a:p>
      </dgm:t>
    </dgm:pt>
    <dgm:pt modelId="{440286AE-DA96-4B29-8BDF-444A9F0789E6}">
      <dgm:prSet phldrT="[Text]"/>
      <dgm:spPr/>
      <dgm:t>
        <a:bodyPr/>
        <a:lstStyle/>
        <a:p>
          <a:endParaRPr lang="en-US"/>
        </a:p>
      </dgm:t>
      <dgm:extLst/>
    </dgm:pt>
    <dgm:pt modelId="{6FD74666-AAE7-45A5-8CCC-689E44B36B68}" type="parTrans" cxnId="{A8834EA5-E479-460B-A045-B9C297A5FD32}">
      <dgm:prSet/>
      <dgm:spPr/>
      <dgm:t>
        <a:bodyPr/>
        <a:lstStyle/>
        <a:p>
          <a:endParaRPr lang="en-US"/>
        </a:p>
      </dgm:t>
    </dgm:pt>
    <dgm:pt modelId="{587557A3-9542-4A38-B843-18AF6D4F0F98}" type="sibTrans" cxnId="{A8834EA5-E479-460B-A045-B9C297A5FD32}">
      <dgm:prSet/>
      <dgm:spPr/>
      <dgm:t>
        <a:bodyPr/>
        <a:lstStyle/>
        <a:p>
          <a:endParaRPr lang="en-US"/>
        </a:p>
      </dgm:t>
    </dgm:pt>
    <dgm:pt modelId="{C45C5518-2601-4F53-9D2F-EF2109170658}">
      <dgm:prSet phldrT="[Text]" custT="1"/>
      <dgm:spPr/>
      <dgm:t>
        <a:bodyPr/>
        <a:lstStyle/>
        <a:p>
          <a:r>
            <a:rPr lang="en-US" sz="1200" b="1" dirty="0" smtClean="0">
              <a:solidFill>
                <a:srgbClr val="000000"/>
              </a:solidFill>
            </a:rPr>
            <a:t>Training Plan</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B2ED8DC-B56A-45FE-B91E-9E7010103631}" type="parTrans" cxnId="{50951AE2-4D2C-4256-9A81-844E0309BD82}">
      <dgm:prSet/>
      <dgm:spPr/>
      <dgm:t>
        <a:bodyPr/>
        <a:lstStyle/>
        <a:p>
          <a:endParaRPr lang="en-US"/>
        </a:p>
      </dgm:t>
    </dgm:pt>
    <dgm:pt modelId="{68F9E933-96D8-4FDD-88D5-E97485135C68}" type="sibTrans" cxnId="{50951AE2-4D2C-4256-9A81-844E0309BD82}">
      <dgm:prSet/>
      <dgm:spPr/>
      <dgm:t>
        <a:bodyPr/>
        <a:lstStyle/>
        <a:p>
          <a:endParaRPr lang="en-US"/>
        </a:p>
      </dgm:t>
    </dgm:pt>
    <dgm:pt modelId="{99DE9877-0322-4AD3-9D70-B276D00981CD}">
      <dgm:prSet phldrT="[Text]" custT="1"/>
      <dgm:spPr/>
      <dgm:t>
        <a:bodyPr/>
        <a:lstStyle/>
        <a:p>
          <a:r>
            <a:rPr lang="en-US" sz="1200" b="1" dirty="0" smtClean="0">
              <a:solidFill>
                <a:srgbClr val="000000"/>
              </a:solidFill>
            </a:rPr>
            <a:t>Expenditure Monitoring Plan</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0E6B04D-F366-40F2-A2AE-B581C0665FF2}" type="parTrans" cxnId="{459DB93D-19EF-48F3-8DDA-1DC4A78E518F}">
      <dgm:prSet/>
      <dgm:spPr/>
      <dgm:t>
        <a:bodyPr/>
        <a:lstStyle/>
        <a:p>
          <a:endParaRPr lang="en-US"/>
        </a:p>
      </dgm:t>
    </dgm:pt>
    <dgm:pt modelId="{0D4F907D-6C70-4BF2-9430-3D2912DFA477}" type="sibTrans" cxnId="{459DB93D-19EF-48F3-8DDA-1DC4A78E518F}">
      <dgm:prSet/>
      <dgm:spPr/>
      <dgm:t>
        <a:bodyPr/>
        <a:lstStyle/>
        <a:p>
          <a:endParaRPr lang="en-US"/>
        </a:p>
      </dgm:t>
    </dgm:pt>
    <dgm:pt modelId="{0008C2D5-6DCA-4E74-A88E-2A96130A37C2}">
      <dgm:prSet phldrT="[Text]" custT="1"/>
      <dgm:spPr/>
      <dgm:t>
        <a:bodyPr/>
        <a:lstStyle/>
        <a:p>
          <a:r>
            <a:rPr lang="en-US" sz="1200" b="1" dirty="0" err="1" smtClean="0">
              <a:solidFill>
                <a:srgbClr val="000000"/>
              </a:solidFill>
            </a:rPr>
            <a:t>Vulnarabillity</a:t>
          </a:r>
          <a:r>
            <a:rPr lang="en-US" sz="1200" b="1" dirty="0" smtClean="0">
              <a:solidFill>
                <a:srgbClr val="000000"/>
              </a:solidFill>
            </a:rPr>
            <a:t> &amp; Sensitivity Analysis</a:t>
          </a:r>
          <a:endParaRPr lang="en-US" sz="1200" b="1" dirty="0">
            <a:solidFill>
              <a:srgbClr val="000000"/>
            </a:solidFill>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C6AAE01-A8C5-4CB4-86ED-3FA5667E9952}" type="parTrans" cxnId="{FC6D73AE-441A-4ACE-A02F-495EB7C3F49D}">
      <dgm:prSet/>
      <dgm:spPr/>
      <dgm:t>
        <a:bodyPr/>
        <a:lstStyle/>
        <a:p>
          <a:endParaRPr lang="en-US"/>
        </a:p>
      </dgm:t>
    </dgm:pt>
    <dgm:pt modelId="{D6DA9C91-84D9-4610-B110-246C09DD5C5F}" type="sibTrans" cxnId="{FC6D73AE-441A-4ACE-A02F-495EB7C3F49D}">
      <dgm:prSet/>
      <dgm:spPr/>
      <dgm:t>
        <a:bodyPr/>
        <a:lstStyle/>
        <a:p>
          <a:endParaRPr lang="en-US"/>
        </a:p>
      </dgm:t>
    </dgm:pt>
    <dgm:pt modelId="{46F384D1-0F5D-5542-8D23-FB3B53A1F6C6}" type="pres">
      <dgm:prSet presAssocID="{7944D367-5C3C-5845-97ED-8E662E6EA6D8}" presName="cycle" presStyleCnt="0">
        <dgm:presLayoutVars>
          <dgm:chMax val="1"/>
          <dgm:dir/>
          <dgm:animLvl val="ctr"/>
          <dgm:resizeHandles val="exact"/>
        </dgm:presLayoutVars>
      </dgm:prSet>
      <dgm:spPr/>
      <dgm:t>
        <a:bodyPr/>
        <a:lstStyle/>
        <a:p>
          <a:endParaRPr lang="en-US"/>
        </a:p>
      </dgm:t>
    </dgm:pt>
    <dgm:pt modelId="{625B8DCA-AD22-414F-A576-A02AA876D5FD}" type="pres">
      <dgm:prSet presAssocID="{59DE51A4-63DE-B14E-81A3-B73FA3530250}" presName="centerShape" presStyleLbl="node0" presStyleIdx="0" presStyleCnt="1"/>
      <dgm:spPr/>
      <dgm:t>
        <a:bodyPr/>
        <a:lstStyle/>
        <a:p>
          <a:endParaRPr lang="en-US"/>
        </a:p>
      </dgm:t>
    </dgm:pt>
    <dgm:pt modelId="{FD26BE89-9443-A742-B270-5E04CD147797}" type="pres">
      <dgm:prSet presAssocID="{F1C92B40-9659-8244-91EC-39903CF96E55}" presName="Name9" presStyleLbl="parChTrans1D2" presStyleIdx="0" presStyleCnt="13"/>
      <dgm:spPr/>
      <dgm:t>
        <a:bodyPr/>
        <a:lstStyle/>
        <a:p>
          <a:endParaRPr lang="en-US"/>
        </a:p>
      </dgm:t>
    </dgm:pt>
    <dgm:pt modelId="{74E10265-4E1E-0744-BD76-DB51E73F23A3}" type="pres">
      <dgm:prSet presAssocID="{F1C92B40-9659-8244-91EC-39903CF96E55}" presName="connTx" presStyleLbl="parChTrans1D2" presStyleIdx="0" presStyleCnt="13"/>
      <dgm:spPr/>
      <dgm:t>
        <a:bodyPr/>
        <a:lstStyle/>
        <a:p>
          <a:endParaRPr lang="en-US"/>
        </a:p>
      </dgm:t>
    </dgm:pt>
    <dgm:pt modelId="{B16541E7-5CE5-194E-AEF1-724243D6692E}" type="pres">
      <dgm:prSet presAssocID="{8FD55EE9-45B5-EA4D-873C-5FE5746FEED9}" presName="node" presStyleLbl="node1" presStyleIdx="0" presStyleCnt="13">
        <dgm:presLayoutVars>
          <dgm:bulletEnabled val="1"/>
        </dgm:presLayoutVars>
      </dgm:prSet>
      <dgm:spPr/>
      <dgm:t>
        <a:bodyPr/>
        <a:lstStyle/>
        <a:p>
          <a:endParaRPr lang="en-US"/>
        </a:p>
      </dgm:t>
    </dgm:pt>
    <dgm:pt modelId="{DCD9E453-FD12-5C4B-B56F-E85C0DEC5BDB}" type="pres">
      <dgm:prSet presAssocID="{FC8973B8-169E-DD4D-AA11-1A33BB9DA3DB}" presName="Name9" presStyleLbl="parChTrans1D2" presStyleIdx="1" presStyleCnt="13"/>
      <dgm:spPr/>
      <dgm:t>
        <a:bodyPr/>
        <a:lstStyle/>
        <a:p>
          <a:endParaRPr lang="en-US"/>
        </a:p>
      </dgm:t>
    </dgm:pt>
    <dgm:pt modelId="{FA2116D4-D489-E74B-9C22-E89A65F1822F}" type="pres">
      <dgm:prSet presAssocID="{FC8973B8-169E-DD4D-AA11-1A33BB9DA3DB}" presName="connTx" presStyleLbl="parChTrans1D2" presStyleIdx="1" presStyleCnt="13"/>
      <dgm:spPr/>
      <dgm:t>
        <a:bodyPr/>
        <a:lstStyle/>
        <a:p>
          <a:endParaRPr lang="en-US"/>
        </a:p>
      </dgm:t>
    </dgm:pt>
    <dgm:pt modelId="{80B38894-60F5-B24C-BCD1-F4215F129F8A}" type="pres">
      <dgm:prSet presAssocID="{B9085B85-E45E-A148-A278-43FEFCBF9B9B}" presName="node" presStyleLbl="node1" presStyleIdx="1" presStyleCnt="13">
        <dgm:presLayoutVars>
          <dgm:bulletEnabled val="1"/>
        </dgm:presLayoutVars>
      </dgm:prSet>
      <dgm:spPr/>
      <dgm:t>
        <a:bodyPr/>
        <a:lstStyle/>
        <a:p>
          <a:endParaRPr lang="en-US"/>
        </a:p>
      </dgm:t>
    </dgm:pt>
    <dgm:pt modelId="{F6214D60-4099-B94C-A4DC-5D73B9F6D91D}" type="pres">
      <dgm:prSet presAssocID="{DCEC7AC6-D897-D547-84BC-E34BCED69D29}" presName="Name9" presStyleLbl="parChTrans1D2" presStyleIdx="2" presStyleCnt="13"/>
      <dgm:spPr/>
      <dgm:t>
        <a:bodyPr/>
        <a:lstStyle/>
        <a:p>
          <a:endParaRPr lang="en-US"/>
        </a:p>
      </dgm:t>
    </dgm:pt>
    <dgm:pt modelId="{3EC6B886-D487-6846-A62F-D8E743F14E5E}" type="pres">
      <dgm:prSet presAssocID="{DCEC7AC6-D897-D547-84BC-E34BCED69D29}" presName="connTx" presStyleLbl="parChTrans1D2" presStyleIdx="2" presStyleCnt="13"/>
      <dgm:spPr/>
      <dgm:t>
        <a:bodyPr/>
        <a:lstStyle/>
        <a:p>
          <a:endParaRPr lang="en-US"/>
        </a:p>
      </dgm:t>
    </dgm:pt>
    <dgm:pt modelId="{8238430D-88C3-3445-8E55-A4640E3C1858}" type="pres">
      <dgm:prSet presAssocID="{07D11844-D771-F848-B8D1-6A832737B868}" presName="node" presStyleLbl="node1" presStyleIdx="2" presStyleCnt="13">
        <dgm:presLayoutVars>
          <dgm:bulletEnabled val="1"/>
        </dgm:presLayoutVars>
      </dgm:prSet>
      <dgm:spPr/>
      <dgm:t>
        <a:bodyPr/>
        <a:lstStyle/>
        <a:p>
          <a:endParaRPr lang="en-US"/>
        </a:p>
      </dgm:t>
    </dgm:pt>
    <dgm:pt modelId="{B432DD28-7444-0945-9331-36AD3C556405}" type="pres">
      <dgm:prSet presAssocID="{655CF169-D10B-A247-A3A4-C2FC05DA964A}" presName="Name9" presStyleLbl="parChTrans1D2" presStyleIdx="3" presStyleCnt="13"/>
      <dgm:spPr/>
      <dgm:t>
        <a:bodyPr/>
        <a:lstStyle/>
        <a:p>
          <a:endParaRPr lang="en-US"/>
        </a:p>
      </dgm:t>
    </dgm:pt>
    <dgm:pt modelId="{D8284D02-4753-814A-9765-9E16DF31CB12}" type="pres">
      <dgm:prSet presAssocID="{655CF169-D10B-A247-A3A4-C2FC05DA964A}" presName="connTx" presStyleLbl="parChTrans1D2" presStyleIdx="3" presStyleCnt="13"/>
      <dgm:spPr/>
      <dgm:t>
        <a:bodyPr/>
        <a:lstStyle/>
        <a:p>
          <a:endParaRPr lang="en-US"/>
        </a:p>
      </dgm:t>
    </dgm:pt>
    <dgm:pt modelId="{0014ADAA-403C-6C46-95D4-321F490992C1}" type="pres">
      <dgm:prSet presAssocID="{29CE405A-782D-BA45-9017-6381998AACF1}" presName="node" presStyleLbl="node1" presStyleIdx="3" presStyleCnt="13">
        <dgm:presLayoutVars>
          <dgm:bulletEnabled val="1"/>
        </dgm:presLayoutVars>
      </dgm:prSet>
      <dgm:spPr/>
      <dgm:t>
        <a:bodyPr/>
        <a:lstStyle/>
        <a:p>
          <a:endParaRPr lang="en-US"/>
        </a:p>
      </dgm:t>
    </dgm:pt>
    <dgm:pt modelId="{1E4B979A-044C-144E-BA4D-60DE1E4620D3}" type="pres">
      <dgm:prSet presAssocID="{DA2A8008-82BE-0946-84B9-C3B7194B68A9}" presName="Name9" presStyleLbl="parChTrans1D2" presStyleIdx="4" presStyleCnt="13"/>
      <dgm:spPr/>
      <dgm:t>
        <a:bodyPr/>
        <a:lstStyle/>
        <a:p>
          <a:endParaRPr lang="en-US"/>
        </a:p>
      </dgm:t>
    </dgm:pt>
    <dgm:pt modelId="{725BACEE-406A-3C42-8C88-AFD749AD919F}" type="pres">
      <dgm:prSet presAssocID="{DA2A8008-82BE-0946-84B9-C3B7194B68A9}" presName="connTx" presStyleLbl="parChTrans1D2" presStyleIdx="4" presStyleCnt="13"/>
      <dgm:spPr/>
      <dgm:t>
        <a:bodyPr/>
        <a:lstStyle/>
        <a:p>
          <a:endParaRPr lang="en-US"/>
        </a:p>
      </dgm:t>
    </dgm:pt>
    <dgm:pt modelId="{21AA1FEB-44D2-3B45-BA1E-5FD0450AD611}" type="pres">
      <dgm:prSet presAssocID="{115AB4E9-76F4-6840-A31C-800037DDA35A}" presName="node" presStyleLbl="node1" presStyleIdx="4" presStyleCnt="13">
        <dgm:presLayoutVars>
          <dgm:bulletEnabled val="1"/>
        </dgm:presLayoutVars>
      </dgm:prSet>
      <dgm:spPr/>
      <dgm:t>
        <a:bodyPr/>
        <a:lstStyle/>
        <a:p>
          <a:endParaRPr lang="en-US"/>
        </a:p>
      </dgm:t>
    </dgm:pt>
    <dgm:pt modelId="{768B7C34-5F9F-CE44-A320-2FCE4C8FFC0F}" type="pres">
      <dgm:prSet presAssocID="{9124B0E2-ABFA-BC47-A070-8CF632AB4007}" presName="Name9" presStyleLbl="parChTrans1D2" presStyleIdx="5" presStyleCnt="13"/>
      <dgm:spPr/>
      <dgm:t>
        <a:bodyPr/>
        <a:lstStyle/>
        <a:p>
          <a:endParaRPr lang="en-US"/>
        </a:p>
      </dgm:t>
    </dgm:pt>
    <dgm:pt modelId="{A46CCD21-F2E1-A743-8F36-FCBB65F16C82}" type="pres">
      <dgm:prSet presAssocID="{9124B0E2-ABFA-BC47-A070-8CF632AB4007}" presName="connTx" presStyleLbl="parChTrans1D2" presStyleIdx="5" presStyleCnt="13"/>
      <dgm:spPr/>
      <dgm:t>
        <a:bodyPr/>
        <a:lstStyle/>
        <a:p>
          <a:endParaRPr lang="en-US"/>
        </a:p>
      </dgm:t>
    </dgm:pt>
    <dgm:pt modelId="{9734B6EC-DCF7-8346-AEBC-15E5EBFFB799}" type="pres">
      <dgm:prSet presAssocID="{BE6E7E71-B931-CF47-8EB2-3DC4C0EC3645}" presName="node" presStyleLbl="node1" presStyleIdx="5" presStyleCnt="13">
        <dgm:presLayoutVars>
          <dgm:bulletEnabled val="1"/>
        </dgm:presLayoutVars>
      </dgm:prSet>
      <dgm:spPr/>
      <dgm:t>
        <a:bodyPr/>
        <a:lstStyle/>
        <a:p>
          <a:endParaRPr lang="en-US"/>
        </a:p>
      </dgm:t>
    </dgm:pt>
    <dgm:pt modelId="{A62915E9-C22D-6146-9341-E449B53EE6C0}" type="pres">
      <dgm:prSet presAssocID="{260988A4-6B89-A547-AEA3-D44DBAC7BDBE}" presName="Name9" presStyleLbl="parChTrans1D2" presStyleIdx="6" presStyleCnt="13"/>
      <dgm:spPr/>
      <dgm:t>
        <a:bodyPr/>
        <a:lstStyle/>
        <a:p>
          <a:endParaRPr lang="en-US"/>
        </a:p>
      </dgm:t>
    </dgm:pt>
    <dgm:pt modelId="{217A24AC-7833-1B48-978A-B1F22B4E693E}" type="pres">
      <dgm:prSet presAssocID="{260988A4-6B89-A547-AEA3-D44DBAC7BDBE}" presName="connTx" presStyleLbl="parChTrans1D2" presStyleIdx="6" presStyleCnt="13"/>
      <dgm:spPr/>
      <dgm:t>
        <a:bodyPr/>
        <a:lstStyle/>
        <a:p>
          <a:endParaRPr lang="en-US"/>
        </a:p>
      </dgm:t>
    </dgm:pt>
    <dgm:pt modelId="{02B8390F-6946-2E48-9D0F-4AD83AE5B8BF}" type="pres">
      <dgm:prSet presAssocID="{2920CB7C-0D49-FA4F-8BFF-B872A58662A6}" presName="node" presStyleLbl="node1" presStyleIdx="6" presStyleCnt="13">
        <dgm:presLayoutVars>
          <dgm:bulletEnabled val="1"/>
        </dgm:presLayoutVars>
      </dgm:prSet>
      <dgm:spPr/>
      <dgm:t>
        <a:bodyPr/>
        <a:lstStyle/>
        <a:p>
          <a:endParaRPr lang="en-US"/>
        </a:p>
      </dgm:t>
    </dgm:pt>
    <dgm:pt modelId="{97751094-BE32-4397-955F-2D2E80102E5D}" type="pres">
      <dgm:prSet presAssocID="{1B2ED8DC-B56A-45FE-B91E-9E7010103631}" presName="Name9" presStyleLbl="parChTrans1D2" presStyleIdx="7" presStyleCnt="13"/>
      <dgm:spPr/>
      <dgm:t>
        <a:bodyPr/>
        <a:lstStyle/>
        <a:p>
          <a:endParaRPr lang="en-US"/>
        </a:p>
      </dgm:t>
    </dgm:pt>
    <dgm:pt modelId="{82E56220-B4D2-4A60-A6CB-FE5A42931F8A}" type="pres">
      <dgm:prSet presAssocID="{1B2ED8DC-B56A-45FE-B91E-9E7010103631}" presName="connTx" presStyleLbl="parChTrans1D2" presStyleIdx="7" presStyleCnt="13"/>
      <dgm:spPr/>
      <dgm:t>
        <a:bodyPr/>
        <a:lstStyle/>
        <a:p>
          <a:endParaRPr lang="en-US"/>
        </a:p>
      </dgm:t>
    </dgm:pt>
    <dgm:pt modelId="{6B5CE2FD-D03A-4B9D-95FE-0C735B0D3795}" type="pres">
      <dgm:prSet presAssocID="{C45C5518-2601-4F53-9D2F-EF2109170658}" presName="node" presStyleLbl="node1" presStyleIdx="7" presStyleCnt="13">
        <dgm:presLayoutVars>
          <dgm:bulletEnabled val="1"/>
        </dgm:presLayoutVars>
      </dgm:prSet>
      <dgm:spPr/>
      <dgm:t>
        <a:bodyPr/>
        <a:lstStyle/>
        <a:p>
          <a:endParaRPr lang="en-US"/>
        </a:p>
      </dgm:t>
    </dgm:pt>
    <dgm:pt modelId="{9ACAF263-F5C1-4628-836D-AA26D4BBF186}" type="pres">
      <dgm:prSet presAssocID="{10E6B04D-F366-40F2-A2AE-B581C0665FF2}" presName="Name9" presStyleLbl="parChTrans1D2" presStyleIdx="8" presStyleCnt="13"/>
      <dgm:spPr/>
      <dgm:t>
        <a:bodyPr/>
        <a:lstStyle/>
        <a:p>
          <a:endParaRPr lang="en-US"/>
        </a:p>
      </dgm:t>
    </dgm:pt>
    <dgm:pt modelId="{FBD63EDA-D3DE-4CF2-8613-14BF4B124420}" type="pres">
      <dgm:prSet presAssocID="{10E6B04D-F366-40F2-A2AE-B581C0665FF2}" presName="connTx" presStyleLbl="parChTrans1D2" presStyleIdx="8" presStyleCnt="13"/>
      <dgm:spPr/>
      <dgm:t>
        <a:bodyPr/>
        <a:lstStyle/>
        <a:p>
          <a:endParaRPr lang="en-US"/>
        </a:p>
      </dgm:t>
    </dgm:pt>
    <dgm:pt modelId="{8D1EA37E-0137-40FC-94DD-AC6973D13ECC}" type="pres">
      <dgm:prSet presAssocID="{99DE9877-0322-4AD3-9D70-B276D00981CD}" presName="node" presStyleLbl="node1" presStyleIdx="8" presStyleCnt="13">
        <dgm:presLayoutVars>
          <dgm:bulletEnabled val="1"/>
        </dgm:presLayoutVars>
      </dgm:prSet>
      <dgm:spPr/>
      <dgm:t>
        <a:bodyPr/>
        <a:lstStyle/>
        <a:p>
          <a:endParaRPr lang="en-US"/>
        </a:p>
      </dgm:t>
    </dgm:pt>
    <dgm:pt modelId="{828B3CB6-5DEB-4F3C-8D43-54B975AE9097}" type="pres">
      <dgm:prSet presAssocID="{BC6AAE01-A8C5-4CB4-86ED-3FA5667E9952}" presName="Name9" presStyleLbl="parChTrans1D2" presStyleIdx="9" presStyleCnt="13"/>
      <dgm:spPr/>
      <dgm:t>
        <a:bodyPr/>
        <a:lstStyle/>
        <a:p>
          <a:endParaRPr lang="en-US"/>
        </a:p>
      </dgm:t>
    </dgm:pt>
    <dgm:pt modelId="{A58AA1F5-5300-476A-AC7F-6B07348C7BD8}" type="pres">
      <dgm:prSet presAssocID="{BC6AAE01-A8C5-4CB4-86ED-3FA5667E9952}" presName="connTx" presStyleLbl="parChTrans1D2" presStyleIdx="9" presStyleCnt="13"/>
      <dgm:spPr/>
      <dgm:t>
        <a:bodyPr/>
        <a:lstStyle/>
        <a:p>
          <a:endParaRPr lang="en-US"/>
        </a:p>
      </dgm:t>
    </dgm:pt>
    <dgm:pt modelId="{01F81024-4893-43EE-9914-4C92AFF77B44}" type="pres">
      <dgm:prSet presAssocID="{0008C2D5-6DCA-4E74-A88E-2A96130A37C2}" presName="node" presStyleLbl="node1" presStyleIdx="9" presStyleCnt="13">
        <dgm:presLayoutVars>
          <dgm:bulletEnabled val="1"/>
        </dgm:presLayoutVars>
      </dgm:prSet>
      <dgm:spPr/>
      <dgm:t>
        <a:bodyPr/>
        <a:lstStyle/>
        <a:p>
          <a:endParaRPr lang="en-US"/>
        </a:p>
      </dgm:t>
    </dgm:pt>
    <dgm:pt modelId="{4363C611-B184-6C4F-97CD-141197A44A2E}" type="pres">
      <dgm:prSet presAssocID="{DED218E5-08E2-7D4C-A130-E9632E83CB43}" presName="Name9" presStyleLbl="parChTrans1D2" presStyleIdx="10" presStyleCnt="13"/>
      <dgm:spPr/>
      <dgm:t>
        <a:bodyPr/>
        <a:lstStyle/>
        <a:p>
          <a:endParaRPr lang="en-US"/>
        </a:p>
      </dgm:t>
    </dgm:pt>
    <dgm:pt modelId="{3B99184B-6870-F34C-AB67-751AC346C5EC}" type="pres">
      <dgm:prSet presAssocID="{DED218E5-08E2-7D4C-A130-E9632E83CB43}" presName="connTx" presStyleLbl="parChTrans1D2" presStyleIdx="10" presStyleCnt="13"/>
      <dgm:spPr/>
      <dgm:t>
        <a:bodyPr/>
        <a:lstStyle/>
        <a:p>
          <a:endParaRPr lang="en-US"/>
        </a:p>
      </dgm:t>
    </dgm:pt>
    <dgm:pt modelId="{2B9D8D9E-BAB0-D24A-A922-C6F1FACF3B0E}" type="pres">
      <dgm:prSet presAssocID="{24BF7A9F-7CE6-AA4E-AF42-3BFF4AD6BDF3}" presName="node" presStyleLbl="node1" presStyleIdx="10" presStyleCnt="13">
        <dgm:presLayoutVars>
          <dgm:bulletEnabled val="1"/>
        </dgm:presLayoutVars>
      </dgm:prSet>
      <dgm:spPr/>
      <dgm:t>
        <a:bodyPr/>
        <a:lstStyle/>
        <a:p>
          <a:endParaRPr lang="en-US"/>
        </a:p>
      </dgm:t>
    </dgm:pt>
    <dgm:pt modelId="{AEAAF836-782C-0842-920B-B8EB9FBBC98C}" type="pres">
      <dgm:prSet presAssocID="{F2CBA7F6-5BF1-ED48-B64A-348C142BD157}" presName="Name9" presStyleLbl="parChTrans1D2" presStyleIdx="11" presStyleCnt="13"/>
      <dgm:spPr/>
      <dgm:t>
        <a:bodyPr/>
        <a:lstStyle/>
        <a:p>
          <a:endParaRPr lang="en-US"/>
        </a:p>
      </dgm:t>
    </dgm:pt>
    <dgm:pt modelId="{6A7D2631-105A-AC4A-8B4E-4ADB4EFE0A0F}" type="pres">
      <dgm:prSet presAssocID="{F2CBA7F6-5BF1-ED48-B64A-348C142BD157}" presName="connTx" presStyleLbl="parChTrans1D2" presStyleIdx="11" presStyleCnt="13"/>
      <dgm:spPr/>
      <dgm:t>
        <a:bodyPr/>
        <a:lstStyle/>
        <a:p>
          <a:endParaRPr lang="en-US"/>
        </a:p>
      </dgm:t>
    </dgm:pt>
    <dgm:pt modelId="{57B24A0E-457A-684C-88B3-14A9AC77EFFA}" type="pres">
      <dgm:prSet presAssocID="{8A842767-8CA8-8B4E-8BE1-4C8F5FBB8D92}" presName="node" presStyleLbl="node1" presStyleIdx="11" presStyleCnt="13" custRadScaleRad="95647" custRadScaleInc="4718">
        <dgm:presLayoutVars>
          <dgm:bulletEnabled val="1"/>
        </dgm:presLayoutVars>
      </dgm:prSet>
      <dgm:spPr/>
      <dgm:t>
        <a:bodyPr/>
        <a:lstStyle/>
        <a:p>
          <a:endParaRPr lang="en-US"/>
        </a:p>
      </dgm:t>
    </dgm:pt>
    <dgm:pt modelId="{ACF0961E-AE8B-9E44-AAAD-1E88B405F63F}" type="pres">
      <dgm:prSet presAssocID="{4A1857AC-DE03-F048-8489-7BCB504AFF36}" presName="Name9" presStyleLbl="parChTrans1D2" presStyleIdx="12" presStyleCnt="13"/>
      <dgm:spPr/>
      <dgm:t>
        <a:bodyPr/>
        <a:lstStyle/>
        <a:p>
          <a:endParaRPr lang="en-US"/>
        </a:p>
      </dgm:t>
    </dgm:pt>
    <dgm:pt modelId="{27760D55-189D-FF4C-9DAE-C77C25143479}" type="pres">
      <dgm:prSet presAssocID="{4A1857AC-DE03-F048-8489-7BCB504AFF36}" presName="connTx" presStyleLbl="parChTrans1D2" presStyleIdx="12" presStyleCnt="13"/>
      <dgm:spPr/>
      <dgm:t>
        <a:bodyPr/>
        <a:lstStyle/>
        <a:p>
          <a:endParaRPr lang="en-US"/>
        </a:p>
      </dgm:t>
    </dgm:pt>
    <dgm:pt modelId="{93A2055E-9615-0145-977E-4A639C07F258}" type="pres">
      <dgm:prSet presAssocID="{1A60471D-6A57-CE41-820E-47D47845B03F}" presName="node" presStyleLbl="node1" presStyleIdx="12" presStyleCnt="13">
        <dgm:presLayoutVars>
          <dgm:bulletEnabled val="1"/>
        </dgm:presLayoutVars>
      </dgm:prSet>
      <dgm:spPr/>
      <dgm:t>
        <a:bodyPr/>
        <a:lstStyle/>
        <a:p>
          <a:endParaRPr lang="en-US"/>
        </a:p>
      </dgm:t>
    </dgm:pt>
  </dgm:ptLst>
  <dgm:cxnLst>
    <dgm:cxn modelId="{BC5B06E2-49AC-B644-8FB2-68402C3ABB6B}" srcId="{59DE51A4-63DE-B14E-81A3-B73FA3530250}" destId="{B9085B85-E45E-A148-A278-43FEFCBF9B9B}" srcOrd="1" destOrd="0" parTransId="{FC8973B8-169E-DD4D-AA11-1A33BB9DA3DB}" sibTransId="{E50C9DDA-8D3B-A14C-98C5-3D5620895009}"/>
    <dgm:cxn modelId="{743D9D71-CA06-45DC-B992-8669973A2F35}" type="presOf" srcId="{F2CBA7F6-5BF1-ED48-B64A-348C142BD157}" destId="{6A7D2631-105A-AC4A-8B4E-4ADB4EFE0A0F}" srcOrd="1" destOrd="0" presId="urn:microsoft.com/office/officeart/2005/8/layout/radial1"/>
    <dgm:cxn modelId="{95D07ABF-EDCE-4BC1-8777-5368CAF44F24}" type="presOf" srcId="{99DE9877-0322-4AD3-9D70-B276D00981CD}" destId="{8D1EA37E-0137-40FC-94DD-AC6973D13ECC}" srcOrd="0" destOrd="0" presId="urn:microsoft.com/office/officeart/2005/8/layout/radial1"/>
    <dgm:cxn modelId="{504FA569-8850-4E62-83E9-18C16FB570DF}" type="presOf" srcId="{F2CBA7F6-5BF1-ED48-B64A-348C142BD157}" destId="{AEAAF836-782C-0842-920B-B8EB9FBBC98C}" srcOrd="0" destOrd="0" presId="urn:microsoft.com/office/officeart/2005/8/layout/radial1"/>
    <dgm:cxn modelId="{546180E4-7F2C-407A-8F2F-B0A3BDE1F370}" type="presOf" srcId="{10E6B04D-F366-40F2-A2AE-B581C0665FF2}" destId="{FBD63EDA-D3DE-4CF2-8613-14BF4B124420}" srcOrd="1" destOrd="0" presId="urn:microsoft.com/office/officeart/2005/8/layout/radial1"/>
    <dgm:cxn modelId="{304AA904-1CD8-4F8A-BE41-3B6EDDD54CE8}" type="presOf" srcId="{DA2A8008-82BE-0946-84B9-C3B7194B68A9}" destId="{725BACEE-406A-3C42-8C88-AFD749AD919F}" srcOrd="1" destOrd="0" presId="urn:microsoft.com/office/officeart/2005/8/layout/radial1"/>
    <dgm:cxn modelId="{95BD6D12-FAF8-4C25-AA4D-92F76068607C}" type="presOf" srcId="{DA2A8008-82BE-0946-84B9-C3B7194B68A9}" destId="{1E4B979A-044C-144E-BA4D-60DE1E4620D3}" srcOrd="0" destOrd="0" presId="urn:microsoft.com/office/officeart/2005/8/layout/radial1"/>
    <dgm:cxn modelId="{3A09B342-641A-4177-9127-D9DA0790D995}" type="presOf" srcId="{4A1857AC-DE03-F048-8489-7BCB504AFF36}" destId="{ACF0961E-AE8B-9E44-AAAD-1E88B405F63F}" srcOrd="0" destOrd="0" presId="urn:microsoft.com/office/officeart/2005/8/layout/radial1"/>
    <dgm:cxn modelId="{91C1671C-F5D1-476C-B04D-5D0D29D92404}" type="presOf" srcId="{C45C5518-2601-4F53-9D2F-EF2109170658}" destId="{6B5CE2FD-D03A-4B9D-95FE-0C735B0D3795}" srcOrd="0" destOrd="0" presId="urn:microsoft.com/office/officeart/2005/8/layout/radial1"/>
    <dgm:cxn modelId="{8C1469AE-B656-407B-A940-CC5F935C3A3B}" type="presOf" srcId="{F1C92B40-9659-8244-91EC-39903CF96E55}" destId="{FD26BE89-9443-A742-B270-5E04CD147797}" srcOrd="0" destOrd="0" presId="urn:microsoft.com/office/officeart/2005/8/layout/radial1"/>
    <dgm:cxn modelId="{22ADBADF-6299-0A48-9AF8-46381A41DECA}" srcId="{59DE51A4-63DE-B14E-81A3-B73FA3530250}" destId="{29CE405A-782D-BA45-9017-6381998AACF1}" srcOrd="3" destOrd="0" parTransId="{655CF169-D10B-A247-A3A4-C2FC05DA964A}" sibTransId="{FD630F14-6666-2A4C-9029-2E7EAAC30734}"/>
    <dgm:cxn modelId="{3CF906E4-098F-44E4-B679-3CDD06E11AE2}" type="presOf" srcId="{24BF7A9F-7CE6-AA4E-AF42-3BFF4AD6BDF3}" destId="{2B9D8D9E-BAB0-D24A-A922-C6F1FACF3B0E}" srcOrd="0" destOrd="0" presId="urn:microsoft.com/office/officeart/2005/8/layout/radial1"/>
    <dgm:cxn modelId="{0CADA959-74CC-4DDD-BF57-3259A91D8532}" type="presOf" srcId="{115AB4E9-76F4-6840-A31C-800037DDA35A}" destId="{21AA1FEB-44D2-3B45-BA1E-5FD0450AD611}" srcOrd="0" destOrd="0" presId="urn:microsoft.com/office/officeart/2005/8/layout/radial1"/>
    <dgm:cxn modelId="{7D4E8E10-5C79-467B-96E7-5DFFDA72EEBF}" type="presOf" srcId="{DED218E5-08E2-7D4C-A130-E9632E83CB43}" destId="{3B99184B-6870-F34C-AB67-751AC346C5EC}" srcOrd="1" destOrd="0" presId="urn:microsoft.com/office/officeart/2005/8/layout/radial1"/>
    <dgm:cxn modelId="{82501B1D-A8D7-3E4E-B95F-FDE5045BC15D}" srcId="{59DE51A4-63DE-B14E-81A3-B73FA3530250}" destId="{24BF7A9F-7CE6-AA4E-AF42-3BFF4AD6BDF3}" srcOrd="10" destOrd="0" parTransId="{DED218E5-08E2-7D4C-A130-E9632E83CB43}" sibTransId="{C9CDAEF6-2260-E149-923C-39B6AE86E204}"/>
    <dgm:cxn modelId="{3310906D-3CD6-4538-9453-B0F85F5274C4}" type="presOf" srcId="{4A1857AC-DE03-F048-8489-7BCB504AFF36}" destId="{27760D55-189D-FF4C-9DAE-C77C25143479}" srcOrd="1" destOrd="0" presId="urn:microsoft.com/office/officeart/2005/8/layout/radial1"/>
    <dgm:cxn modelId="{49E31FC1-41F2-4FFA-A626-CF469EBB334B}" type="presOf" srcId="{9124B0E2-ABFA-BC47-A070-8CF632AB4007}" destId="{768B7C34-5F9F-CE44-A320-2FCE4C8FFC0F}" srcOrd="0" destOrd="0" presId="urn:microsoft.com/office/officeart/2005/8/layout/radial1"/>
    <dgm:cxn modelId="{97B9BAF7-E867-415F-9CE9-DA2DA24EA9FE}" type="presOf" srcId="{FC8973B8-169E-DD4D-AA11-1A33BB9DA3DB}" destId="{FA2116D4-D489-E74B-9C22-E89A65F1822F}" srcOrd="1" destOrd="0" presId="urn:microsoft.com/office/officeart/2005/8/layout/radial1"/>
    <dgm:cxn modelId="{2DF9AF10-0E16-4EBD-A72C-89DF94ED0C32}" type="presOf" srcId="{59DE51A4-63DE-B14E-81A3-B73FA3530250}" destId="{625B8DCA-AD22-414F-A576-A02AA876D5FD}" srcOrd="0" destOrd="0" presId="urn:microsoft.com/office/officeart/2005/8/layout/radial1"/>
    <dgm:cxn modelId="{FC6D73AE-441A-4ACE-A02F-495EB7C3F49D}" srcId="{59DE51A4-63DE-B14E-81A3-B73FA3530250}" destId="{0008C2D5-6DCA-4E74-A88E-2A96130A37C2}" srcOrd="9" destOrd="0" parTransId="{BC6AAE01-A8C5-4CB4-86ED-3FA5667E9952}" sibTransId="{D6DA9C91-84D9-4610-B110-246C09DD5C5F}"/>
    <dgm:cxn modelId="{894E5AC3-AD40-4F2F-808F-87CC2E8F18CD}" type="presOf" srcId="{1A60471D-6A57-CE41-820E-47D47845B03F}" destId="{93A2055E-9615-0145-977E-4A639C07F258}" srcOrd="0" destOrd="0" presId="urn:microsoft.com/office/officeart/2005/8/layout/radial1"/>
    <dgm:cxn modelId="{9410CE64-BB74-674B-A00A-EEBD3095702E}" srcId="{7944D367-5C3C-5845-97ED-8E662E6EA6D8}" destId="{59DE51A4-63DE-B14E-81A3-B73FA3530250}" srcOrd="0" destOrd="0" parTransId="{1BBAB929-6AC0-8348-B541-B648212B7694}" sibTransId="{BFF2D9B7-3BC5-C645-836C-E67986B7477D}"/>
    <dgm:cxn modelId="{46C4487D-1604-49C3-80B4-167972B1CFC8}" type="presOf" srcId="{655CF169-D10B-A247-A3A4-C2FC05DA964A}" destId="{B432DD28-7444-0945-9331-36AD3C556405}" srcOrd="0" destOrd="0" presId="urn:microsoft.com/office/officeart/2005/8/layout/radial1"/>
    <dgm:cxn modelId="{272BDF00-6021-49D5-954C-022F772BDD4D}" type="presOf" srcId="{655CF169-D10B-A247-A3A4-C2FC05DA964A}" destId="{D8284D02-4753-814A-9765-9E16DF31CB12}" srcOrd="1" destOrd="0" presId="urn:microsoft.com/office/officeart/2005/8/layout/radial1"/>
    <dgm:cxn modelId="{31F4E275-DA28-4C7C-91DC-B4A0CE62E107}" type="presOf" srcId="{DCEC7AC6-D897-D547-84BC-E34BCED69D29}" destId="{F6214D60-4099-B94C-A4DC-5D73B9F6D91D}" srcOrd="0" destOrd="0" presId="urn:microsoft.com/office/officeart/2005/8/layout/radial1"/>
    <dgm:cxn modelId="{6FA31101-3602-4165-B58C-D7A3A98C498F}" type="presOf" srcId="{2920CB7C-0D49-FA4F-8BFF-B872A58662A6}" destId="{02B8390F-6946-2E48-9D0F-4AD83AE5B8BF}" srcOrd="0" destOrd="0" presId="urn:microsoft.com/office/officeart/2005/8/layout/radial1"/>
    <dgm:cxn modelId="{054169B4-B9C1-454F-94D3-5B7C06852C62}" srcId="{59DE51A4-63DE-B14E-81A3-B73FA3530250}" destId="{1A60471D-6A57-CE41-820E-47D47845B03F}" srcOrd="12" destOrd="0" parTransId="{4A1857AC-DE03-F048-8489-7BCB504AFF36}" sibTransId="{0D41110E-4F83-7845-9F43-40FBDED7B640}"/>
    <dgm:cxn modelId="{EB89F1BD-6152-4688-A271-87866FD3C41E}" type="presOf" srcId="{8FD55EE9-45B5-EA4D-873C-5FE5746FEED9}" destId="{B16541E7-5CE5-194E-AEF1-724243D6692E}" srcOrd="0" destOrd="0" presId="urn:microsoft.com/office/officeart/2005/8/layout/radial1"/>
    <dgm:cxn modelId="{A230BFB5-4E42-46A2-9AE8-7D44B8813373}" type="presOf" srcId="{7944D367-5C3C-5845-97ED-8E662E6EA6D8}" destId="{46F384D1-0F5D-5542-8D23-FB3B53A1F6C6}" srcOrd="0" destOrd="0" presId="urn:microsoft.com/office/officeart/2005/8/layout/radial1"/>
    <dgm:cxn modelId="{12E6FDE5-B977-45C8-B863-070242CB6FCD}" type="presOf" srcId="{29CE405A-782D-BA45-9017-6381998AACF1}" destId="{0014ADAA-403C-6C46-95D4-321F490992C1}" srcOrd="0" destOrd="0" presId="urn:microsoft.com/office/officeart/2005/8/layout/radial1"/>
    <dgm:cxn modelId="{50951AE2-4D2C-4256-9A81-844E0309BD82}" srcId="{59DE51A4-63DE-B14E-81A3-B73FA3530250}" destId="{C45C5518-2601-4F53-9D2F-EF2109170658}" srcOrd="7" destOrd="0" parTransId="{1B2ED8DC-B56A-45FE-B91E-9E7010103631}" sibTransId="{68F9E933-96D8-4FDD-88D5-E97485135C68}"/>
    <dgm:cxn modelId="{55AE296E-BFB4-44E0-965B-2DB2DF04D816}" type="presOf" srcId="{260988A4-6B89-A547-AEA3-D44DBAC7BDBE}" destId="{A62915E9-C22D-6146-9341-E449B53EE6C0}" srcOrd="0" destOrd="0" presId="urn:microsoft.com/office/officeart/2005/8/layout/radial1"/>
    <dgm:cxn modelId="{E50DC69A-12FC-48BE-9094-71A72ECE3618}" type="presOf" srcId="{260988A4-6B89-A547-AEA3-D44DBAC7BDBE}" destId="{217A24AC-7833-1B48-978A-B1F22B4E693E}" srcOrd="1" destOrd="0" presId="urn:microsoft.com/office/officeart/2005/8/layout/radial1"/>
    <dgm:cxn modelId="{959BEBC4-4851-B64E-BB59-AAF62AB73736}" srcId="{59DE51A4-63DE-B14E-81A3-B73FA3530250}" destId="{07D11844-D771-F848-B8D1-6A832737B868}" srcOrd="2" destOrd="0" parTransId="{DCEC7AC6-D897-D547-84BC-E34BCED69D29}" sibTransId="{79B5DF3C-6D1D-4A4B-973B-02277C0DE783}"/>
    <dgm:cxn modelId="{6E107913-683A-40EF-AB5C-A542B2AC0C0D}" type="presOf" srcId="{DCEC7AC6-D897-D547-84BC-E34BCED69D29}" destId="{3EC6B886-D487-6846-A62F-D8E743F14E5E}" srcOrd="1" destOrd="0" presId="urn:microsoft.com/office/officeart/2005/8/layout/radial1"/>
    <dgm:cxn modelId="{3F611B71-1351-4E17-A3A8-74384028FC82}" type="presOf" srcId="{BC6AAE01-A8C5-4CB4-86ED-3FA5667E9952}" destId="{A58AA1F5-5300-476A-AC7F-6B07348C7BD8}" srcOrd="1" destOrd="0" presId="urn:microsoft.com/office/officeart/2005/8/layout/radial1"/>
    <dgm:cxn modelId="{7E1991C5-112C-4350-A1D5-2A913B49DBE4}" type="presOf" srcId="{8A842767-8CA8-8B4E-8BE1-4C8F5FBB8D92}" destId="{57B24A0E-457A-684C-88B3-14A9AC77EFFA}" srcOrd="0" destOrd="0" presId="urn:microsoft.com/office/officeart/2005/8/layout/radial1"/>
    <dgm:cxn modelId="{462EB969-2638-4103-8805-6C09DE86BBFD}" type="presOf" srcId="{B9085B85-E45E-A148-A278-43FEFCBF9B9B}" destId="{80B38894-60F5-B24C-BCD1-F4215F129F8A}" srcOrd="0" destOrd="0" presId="urn:microsoft.com/office/officeart/2005/8/layout/radial1"/>
    <dgm:cxn modelId="{7903E6F1-0F40-4C4B-B14E-718B87BF2F14}" srcId="{59DE51A4-63DE-B14E-81A3-B73FA3530250}" destId="{8FD55EE9-45B5-EA4D-873C-5FE5746FEED9}" srcOrd="0" destOrd="0" parTransId="{F1C92B40-9659-8244-91EC-39903CF96E55}" sibTransId="{5B0303B1-09CD-E049-8185-1E58B3ECB82A}"/>
    <dgm:cxn modelId="{FF6883CE-6E46-4090-8EA9-57FC2B021165}" type="presOf" srcId="{F1C92B40-9659-8244-91EC-39903CF96E55}" destId="{74E10265-4E1E-0744-BD76-DB51E73F23A3}" srcOrd="1" destOrd="0" presId="urn:microsoft.com/office/officeart/2005/8/layout/radial1"/>
    <dgm:cxn modelId="{26C2B193-C601-4C2A-8F8B-13AFE0B6F4C1}" type="presOf" srcId="{FC8973B8-169E-DD4D-AA11-1A33BB9DA3DB}" destId="{DCD9E453-FD12-5C4B-B56F-E85C0DEC5BDB}" srcOrd="0" destOrd="0" presId="urn:microsoft.com/office/officeart/2005/8/layout/radial1"/>
    <dgm:cxn modelId="{38BAC283-D44D-4C33-B014-B25A9550AA32}" type="presOf" srcId="{BE6E7E71-B931-CF47-8EB2-3DC4C0EC3645}" destId="{9734B6EC-DCF7-8346-AEBC-15E5EBFFB799}" srcOrd="0" destOrd="0" presId="urn:microsoft.com/office/officeart/2005/8/layout/radial1"/>
    <dgm:cxn modelId="{3EAC8175-0CAE-E843-80EE-F02341EF13C7}" srcId="{59DE51A4-63DE-B14E-81A3-B73FA3530250}" destId="{2920CB7C-0D49-FA4F-8BFF-B872A58662A6}" srcOrd="6" destOrd="0" parTransId="{260988A4-6B89-A547-AEA3-D44DBAC7BDBE}" sibTransId="{93FBE355-C768-1642-B6F2-B9C85D0CB43D}"/>
    <dgm:cxn modelId="{77A16858-29F0-4D67-9E55-137E23A0CD1C}" type="presOf" srcId="{10E6B04D-F366-40F2-A2AE-B581C0665FF2}" destId="{9ACAF263-F5C1-4628-836D-AA26D4BBF186}" srcOrd="0" destOrd="0" presId="urn:microsoft.com/office/officeart/2005/8/layout/radial1"/>
    <dgm:cxn modelId="{341402D0-EC75-4B23-A2CB-069C855F32B2}" type="presOf" srcId="{1B2ED8DC-B56A-45FE-B91E-9E7010103631}" destId="{97751094-BE32-4397-955F-2D2E80102E5D}" srcOrd="0" destOrd="0" presId="urn:microsoft.com/office/officeart/2005/8/layout/radial1"/>
    <dgm:cxn modelId="{8B4CBBFB-1C41-439C-A957-3CDAF7552713}" type="presOf" srcId="{BC6AAE01-A8C5-4CB4-86ED-3FA5667E9952}" destId="{828B3CB6-5DEB-4F3C-8D43-54B975AE9097}" srcOrd="0" destOrd="0" presId="urn:microsoft.com/office/officeart/2005/8/layout/radial1"/>
    <dgm:cxn modelId="{7FED1B5B-8C0E-4CE5-9AF3-C2FE2E5C59F9}" type="presOf" srcId="{07D11844-D771-F848-B8D1-6A832737B868}" destId="{8238430D-88C3-3445-8E55-A4640E3C1858}" srcOrd="0" destOrd="0" presId="urn:microsoft.com/office/officeart/2005/8/layout/radial1"/>
    <dgm:cxn modelId="{B7143432-1AD2-4D42-BE3F-9E98139A58A8}" srcId="{59DE51A4-63DE-B14E-81A3-B73FA3530250}" destId="{BE6E7E71-B931-CF47-8EB2-3DC4C0EC3645}" srcOrd="5" destOrd="0" parTransId="{9124B0E2-ABFA-BC47-A070-8CF632AB4007}" sibTransId="{70BCB222-BA1B-224E-9819-EC7DBE91C061}"/>
    <dgm:cxn modelId="{459DB93D-19EF-48F3-8DDA-1DC4A78E518F}" srcId="{59DE51A4-63DE-B14E-81A3-B73FA3530250}" destId="{99DE9877-0322-4AD3-9D70-B276D00981CD}" srcOrd="8" destOrd="0" parTransId="{10E6B04D-F366-40F2-A2AE-B581C0665FF2}" sibTransId="{0D4F907D-6C70-4BF2-9430-3D2912DFA477}"/>
    <dgm:cxn modelId="{3ECA1CED-796A-4517-8EE8-DBEF96FA7545}" type="presOf" srcId="{1B2ED8DC-B56A-45FE-B91E-9E7010103631}" destId="{82E56220-B4D2-4A60-A6CB-FE5A42931F8A}" srcOrd="1" destOrd="0" presId="urn:microsoft.com/office/officeart/2005/8/layout/radial1"/>
    <dgm:cxn modelId="{5175CF33-AF4A-2340-9620-AAFED02DB9D5}" srcId="{59DE51A4-63DE-B14E-81A3-B73FA3530250}" destId="{115AB4E9-76F4-6840-A31C-800037DDA35A}" srcOrd="4" destOrd="0" parTransId="{DA2A8008-82BE-0946-84B9-C3B7194B68A9}" sibTransId="{3C4EFC34-2ED3-FC46-A915-ECCB1F6F42D8}"/>
    <dgm:cxn modelId="{A8834EA5-E479-460B-A045-B9C297A5FD32}" srcId="{7944D367-5C3C-5845-97ED-8E662E6EA6D8}" destId="{440286AE-DA96-4B29-8BDF-444A9F0789E6}" srcOrd="1" destOrd="0" parTransId="{6FD74666-AAE7-45A5-8CCC-689E44B36B68}" sibTransId="{587557A3-9542-4A38-B843-18AF6D4F0F98}"/>
    <dgm:cxn modelId="{66B00170-21EA-407C-9A86-6403CA6E006B}" type="presOf" srcId="{9124B0E2-ABFA-BC47-A070-8CF632AB4007}" destId="{A46CCD21-F2E1-A743-8F36-FCBB65F16C82}" srcOrd="1" destOrd="0" presId="urn:microsoft.com/office/officeart/2005/8/layout/radial1"/>
    <dgm:cxn modelId="{4146C631-618A-4835-A97A-2C832D8B0212}" type="presOf" srcId="{0008C2D5-6DCA-4E74-A88E-2A96130A37C2}" destId="{01F81024-4893-43EE-9914-4C92AFF77B44}" srcOrd="0" destOrd="0" presId="urn:microsoft.com/office/officeart/2005/8/layout/radial1"/>
    <dgm:cxn modelId="{E97D7DF9-C1B1-462D-81FB-1C5BBBAC3938}" type="presOf" srcId="{DED218E5-08E2-7D4C-A130-E9632E83CB43}" destId="{4363C611-B184-6C4F-97CD-141197A44A2E}" srcOrd="0" destOrd="0" presId="urn:microsoft.com/office/officeart/2005/8/layout/radial1"/>
    <dgm:cxn modelId="{4A16EF6F-4E75-8D4F-8914-808DED6F64B7}" srcId="{59DE51A4-63DE-B14E-81A3-B73FA3530250}" destId="{8A842767-8CA8-8B4E-8BE1-4C8F5FBB8D92}" srcOrd="11" destOrd="0" parTransId="{F2CBA7F6-5BF1-ED48-B64A-348C142BD157}" sibTransId="{4EE10138-1E64-C643-9EF4-E8E2E51CDD20}"/>
    <dgm:cxn modelId="{AFBA66EE-B921-48DD-A5E7-4D28CE0F0527}" type="presParOf" srcId="{46F384D1-0F5D-5542-8D23-FB3B53A1F6C6}" destId="{625B8DCA-AD22-414F-A576-A02AA876D5FD}" srcOrd="0" destOrd="0" presId="urn:microsoft.com/office/officeart/2005/8/layout/radial1"/>
    <dgm:cxn modelId="{E4678346-296E-493B-9D28-835E3F45CD8D}" type="presParOf" srcId="{46F384D1-0F5D-5542-8D23-FB3B53A1F6C6}" destId="{FD26BE89-9443-A742-B270-5E04CD147797}" srcOrd="1" destOrd="0" presId="urn:microsoft.com/office/officeart/2005/8/layout/radial1"/>
    <dgm:cxn modelId="{89FC89FA-0563-4FED-A82E-66AFF9284852}" type="presParOf" srcId="{FD26BE89-9443-A742-B270-5E04CD147797}" destId="{74E10265-4E1E-0744-BD76-DB51E73F23A3}" srcOrd="0" destOrd="0" presId="urn:microsoft.com/office/officeart/2005/8/layout/radial1"/>
    <dgm:cxn modelId="{4B465CF1-7134-44D5-BA56-310454EAE8CB}" type="presParOf" srcId="{46F384D1-0F5D-5542-8D23-FB3B53A1F6C6}" destId="{B16541E7-5CE5-194E-AEF1-724243D6692E}" srcOrd="2" destOrd="0" presId="urn:microsoft.com/office/officeart/2005/8/layout/radial1"/>
    <dgm:cxn modelId="{7A1F9084-7578-411B-8CE4-570A2661357B}" type="presParOf" srcId="{46F384D1-0F5D-5542-8D23-FB3B53A1F6C6}" destId="{DCD9E453-FD12-5C4B-B56F-E85C0DEC5BDB}" srcOrd="3" destOrd="0" presId="urn:microsoft.com/office/officeart/2005/8/layout/radial1"/>
    <dgm:cxn modelId="{E083E264-6745-4C45-A7F2-DB16E73CAD7A}" type="presParOf" srcId="{DCD9E453-FD12-5C4B-B56F-E85C0DEC5BDB}" destId="{FA2116D4-D489-E74B-9C22-E89A65F1822F}" srcOrd="0" destOrd="0" presId="urn:microsoft.com/office/officeart/2005/8/layout/radial1"/>
    <dgm:cxn modelId="{6B1BC2C9-78A6-4B25-9CEA-885401248165}" type="presParOf" srcId="{46F384D1-0F5D-5542-8D23-FB3B53A1F6C6}" destId="{80B38894-60F5-B24C-BCD1-F4215F129F8A}" srcOrd="4" destOrd="0" presId="urn:microsoft.com/office/officeart/2005/8/layout/radial1"/>
    <dgm:cxn modelId="{36579771-205B-4AC9-8474-97FE1C9AF6A2}" type="presParOf" srcId="{46F384D1-0F5D-5542-8D23-FB3B53A1F6C6}" destId="{F6214D60-4099-B94C-A4DC-5D73B9F6D91D}" srcOrd="5" destOrd="0" presId="urn:microsoft.com/office/officeart/2005/8/layout/radial1"/>
    <dgm:cxn modelId="{95D6A049-1D95-4AA8-9FCC-DAEC2B6CFB68}" type="presParOf" srcId="{F6214D60-4099-B94C-A4DC-5D73B9F6D91D}" destId="{3EC6B886-D487-6846-A62F-D8E743F14E5E}" srcOrd="0" destOrd="0" presId="urn:microsoft.com/office/officeart/2005/8/layout/radial1"/>
    <dgm:cxn modelId="{A882F448-4D82-44BF-9582-9023C598286F}" type="presParOf" srcId="{46F384D1-0F5D-5542-8D23-FB3B53A1F6C6}" destId="{8238430D-88C3-3445-8E55-A4640E3C1858}" srcOrd="6" destOrd="0" presId="urn:microsoft.com/office/officeart/2005/8/layout/radial1"/>
    <dgm:cxn modelId="{7BE8B75C-4182-46B4-887D-4E47BD51317F}" type="presParOf" srcId="{46F384D1-0F5D-5542-8D23-FB3B53A1F6C6}" destId="{B432DD28-7444-0945-9331-36AD3C556405}" srcOrd="7" destOrd="0" presId="urn:microsoft.com/office/officeart/2005/8/layout/radial1"/>
    <dgm:cxn modelId="{F5F7F573-3862-4A3E-86EB-A26348702960}" type="presParOf" srcId="{B432DD28-7444-0945-9331-36AD3C556405}" destId="{D8284D02-4753-814A-9765-9E16DF31CB12}" srcOrd="0" destOrd="0" presId="urn:microsoft.com/office/officeart/2005/8/layout/radial1"/>
    <dgm:cxn modelId="{F291A477-5A06-40CA-B6D4-EA0995A55787}" type="presParOf" srcId="{46F384D1-0F5D-5542-8D23-FB3B53A1F6C6}" destId="{0014ADAA-403C-6C46-95D4-321F490992C1}" srcOrd="8" destOrd="0" presId="urn:microsoft.com/office/officeart/2005/8/layout/radial1"/>
    <dgm:cxn modelId="{97CA63FB-D3A5-49C6-ADCB-6520A84A788E}" type="presParOf" srcId="{46F384D1-0F5D-5542-8D23-FB3B53A1F6C6}" destId="{1E4B979A-044C-144E-BA4D-60DE1E4620D3}" srcOrd="9" destOrd="0" presId="urn:microsoft.com/office/officeart/2005/8/layout/radial1"/>
    <dgm:cxn modelId="{E862BF03-1E41-4BA7-955C-6BD44EEC4698}" type="presParOf" srcId="{1E4B979A-044C-144E-BA4D-60DE1E4620D3}" destId="{725BACEE-406A-3C42-8C88-AFD749AD919F}" srcOrd="0" destOrd="0" presId="urn:microsoft.com/office/officeart/2005/8/layout/radial1"/>
    <dgm:cxn modelId="{3D9DF447-B760-49D8-9579-482EBB2B2854}" type="presParOf" srcId="{46F384D1-0F5D-5542-8D23-FB3B53A1F6C6}" destId="{21AA1FEB-44D2-3B45-BA1E-5FD0450AD611}" srcOrd="10" destOrd="0" presId="urn:microsoft.com/office/officeart/2005/8/layout/radial1"/>
    <dgm:cxn modelId="{93848DC6-7824-47D5-A17C-93BE1085FDF1}" type="presParOf" srcId="{46F384D1-0F5D-5542-8D23-FB3B53A1F6C6}" destId="{768B7C34-5F9F-CE44-A320-2FCE4C8FFC0F}" srcOrd="11" destOrd="0" presId="urn:microsoft.com/office/officeart/2005/8/layout/radial1"/>
    <dgm:cxn modelId="{36F53349-4364-41FD-8A07-B1B18F5C2306}" type="presParOf" srcId="{768B7C34-5F9F-CE44-A320-2FCE4C8FFC0F}" destId="{A46CCD21-F2E1-A743-8F36-FCBB65F16C82}" srcOrd="0" destOrd="0" presId="urn:microsoft.com/office/officeart/2005/8/layout/radial1"/>
    <dgm:cxn modelId="{0D1CB87C-EDC5-40AC-8DDA-3E779004AB2D}" type="presParOf" srcId="{46F384D1-0F5D-5542-8D23-FB3B53A1F6C6}" destId="{9734B6EC-DCF7-8346-AEBC-15E5EBFFB799}" srcOrd="12" destOrd="0" presId="urn:microsoft.com/office/officeart/2005/8/layout/radial1"/>
    <dgm:cxn modelId="{7B48EF7F-B3AB-4F7A-B73F-D20E5B5E0C9A}" type="presParOf" srcId="{46F384D1-0F5D-5542-8D23-FB3B53A1F6C6}" destId="{A62915E9-C22D-6146-9341-E449B53EE6C0}" srcOrd="13" destOrd="0" presId="urn:microsoft.com/office/officeart/2005/8/layout/radial1"/>
    <dgm:cxn modelId="{33BA8511-CACA-4F33-9F3A-2F6C1576E493}" type="presParOf" srcId="{A62915E9-C22D-6146-9341-E449B53EE6C0}" destId="{217A24AC-7833-1B48-978A-B1F22B4E693E}" srcOrd="0" destOrd="0" presId="urn:microsoft.com/office/officeart/2005/8/layout/radial1"/>
    <dgm:cxn modelId="{8C5AED1F-6B4C-4B2B-9D36-5A4587E6E3B8}" type="presParOf" srcId="{46F384D1-0F5D-5542-8D23-FB3B53A1F6C6}" destId="{02B8390F-6946-2E48-9D0F-4AD83AE5B8BF}" srcOrd="14" destOrd="0" presId="urn:microsoft.com/office/officeart/2005/8/layout/radial1"/>
    <dgm:cxn modelId="{6BECE7E0-9B70-4CB8-8A75-675DB9C7416C}" type="presParOf" srcId="{46F384D1-0F5D-5542-8D23-FB3B53A1F6C6}" destId="{97751094-BE32-4397-955F-2D2E80102E5D}" srcOrd="15" destOrd="0" presId="urn:microsoft.com/office/officeart/2005/8/layout/radial1"/>
    <dgm:cxn modelId="{8D4B258D-4076-41DA-87FC-C6F7C1DF7A83}" type="presParOf" srcId="{97751094-BE32-4397-955F-2D2E80102E5D}" destId="{82E56220-B4D2-4A60-A6CB-FE5A42931F8A}" srcOrd="0" destOrd="0" presId="urn:microsoft.com/office/officeart/2005/8/layout/radial1"/>
    <dgm:cxn modelId="{B6F50098-8157-4C1A-9926-EE4E88F4E340}" type="presParOf" srcId="{46F384D1-0F5D-5542-8D23-FB3B53A1F6C6}" destId="{6B5CE2FD-D03A-4B9D-95FE-0C735B0D3795}" srcOrd="16" destOrd="0" presId="urn:microsoft.com/office/officeart/2005/8/layout/radial1"/>
    <dgm:cxn modelId="{40BA0330-1004-49DE-B4EA-3B8158F24519}" type="presParOf" srcId="{46F384D1-0F5D-5542-8D23-FB3B53A1F6C6}" destId="{9ACAF263-F5C1-4628-836D-AA26D4BBF186}" srcOrd="17" destOrd="0" presId="urn:microsoft.com/office/officeart/2005/8/layout/radial1"/>
    <dgm:cxn modelId="{B3CC8AFC-9C81-4911-B421-0EBA0C52A50F}" type="presParOf" srcId="{9ACAF263-F5C1-4628-836D-AA26D4BBF186}" destId="{FBD63EDA-D3DE-4CF2-8613-14BF4B124420}" srcOrd="0" destOrd="0" presId="urn:microsoft.com/office/officeart/2005/8/layout/radial1"/>
    <dgm:cxn modelId="{B173E87E-2FD9-4D3D-908E-5CF9EB068233}" type="presParOf" srcId="{46F384D1-0F5D-5542-8D23-FB3B53A1F6C6}" destId="{8D1EA37E-0137-40FC-94DD-AC6973D13ECC}" srcOrd="18" destOrd="0" presId="urn:microsoft.com/office/officeart/2005/8/layout/radial1"/>
    <dgm:cxn modelId="{101C8AF3-1E54-46D1-B7A8-C054A1F6D9B6}" type="presParOf" srcId="{46F384D1-0F5D-5542-8D23-FB3B53A1F6C6}" destId="{828B3CB6-5DEB-4F3C-8D43-54B975AE9097}" srcOrd="19" destOrd="0" presId="urn:microsoft.com/office/officeart/2005/8/layout/radial1"/>
    <dgm:cxn modelId="{86A2BF34-DAAD-4C55-899E-04BC00288F39}" type="presParOf" srcId="{828B3CB6-5DEB-4F3C-8D43-54B975AE9097}" destId="{A58AA1F5-5300-476A-AC7F-6B07348C7BD8}" srcOrd="0" destOrd="0" presId="urn:microsoft.com/office/officeart/2005/8/layout/radial1"/>
    <dgm:cxn modelId="{DB98A90E-666D-427B-BC54-219C53A5D0D7}" type="presParOf" srcId="{46F384D1-0F5D-5542-8D23-FB3B53A1F6C6}" destId="{01F81024-4893-43EE-9914-4C92AFF77B44}" srcOrd="20" destOrd="0" presId="urn:microsoft.com/office/officeart/2005/8/layout/radial1"/>
    <dgm:cxn modelId="{692008A4-99AF-4963-9C6E-83954FC82624}" type="presParOf" srcId="{46F384D1-0F5D-5542-8D23-FB3B53A1F6C6}" destId="{4363C611-B184-6C4F-97CD-141197A44A2E}" srcOrd="21" destOrd="0" presId="urn:microsoft.com/office/officeart/2005/8/layout/radial1"/>
    <dgm:cxn modelId="{E31E290E-CC9E-4B3A-B1DC-CC65F149710D}" type="presParOf" srcId="{4363C611-B184-6C4F-97CD-141197A44A2E}" destId="{3B99184B-6870-F34C-AB67-751AC346C5EC}" srcOrd="0" destOrd="0" presId="urn:microsoft.com/office/officeart/2005/8/layout/radial1"/>
    <dgm:cxn modelId="{4E442506-5E23-4B00-9169-D47FD2062154}" type="presParOf" srcId="{46F384D1-0F5D-5542-8D23-FB3B53A1F6C6}" destId="{2B9D8D9E-BAB0-D24A-A922-C6F1FACF3B0E}" srcOrd="22" destOrd="0" presId="urn:microsoft.com/office/officeart/2005/8/layout/radial1"/>
    <dgm:cxn modelId="{8EC0EF5C-42E0-4462-B746-3FD6AC93F1AA}" type="presParOf" srcId="{46F384D1-0F5D-5542-8D23-FB3B53A1F6C6}" destId="{AEAAF836-782C-0842-920B-B8EB9FBBC98C}" srcOrd="23" destOrd="0" presId="urn:microsoft.com/office/officeart/2005/8/layout/radial1"/>
    <dgm:cxn modelId="{29D725AB-8BA3-4DD6-A4DB-31E5A739C12D}" type="presParOf" srcId="{AEAAF836-782C-0842-920B-B8EB9FBBC98C}" destId="{6A7D2631-105A-AC4A-8B4E-4ADB4EFE0A0F}" srcOrd="0" destOrd="0" presId="urn:microsoft.com/office/officeart/2005/8/layout/radial1"/>
    <dgm:cxn modelId="{65CE4096-B57B-4776-8C57-9F23C9AF7509}" type="presParOf" srcId="{46F384D1-0F5D-5542-8D23-FB3B53A1F6C6}" destId="{57B24A0E-457A-684C-88B3-14A9AC77EFFA}" srcOrd="24" destOrd="0" presId="urn:microsoft.com/office/officeart/2005/8/layout/radial1"/>
    <dgm:cxn modelId="{2197F576-0ED0-41F6-B871-F6DD904476A5}" type="presParOf" srcId="{46F384D1-0F5D-5542-8D23-FB3B53A1F6C6}" destId="{ACF0961E-AE8B-9E44-AAAD-1E88B405F63F}" srcOrd="25" destOrd="0" presId="urn:microsoft.com/office/officeart/2005/8/layout/radial1"/>
    <dgm:cxn modelId="{69C9C71E-A5D3-4953-977C-B6A606C70F42}" type="presParOf" srcId="{ACF0961E-AE8B-9E44-AAAD-1E88B405F63F}" destId="{27760D55-189D-FF4C-9DAE-C77C25143479}" srcOrd="0" destOrd="0" presId="urn:microsoft.com/office/officeart/2005/8/layout/radial1"/>
    <dgm:cxn modelId="{A000FD40-066F-4ADB-91E3-43B2947B984D}" type="presParOf" srcId="{46F384D1-0F5D-5542-8D23-FB3B53A1F6C6}" destId="{93A2055E-9615-0145-977E-4A639C07F258}" srcOrd="2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B8DCA-AD22-414F-A576-A02AA876D5FD}">
      <dsp:nvSpPr>
        <dsp:cNvPr id="0" name=""/>
        <dsp:cNvSpPr/>
      </dsp:nvSpPr>
      <dsp:spPr>
        <a:xfrm>
          <a:off x="6106133" y="2856690"/>
          <a:ext cx="1040092" cy="1040092"/>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DEMP</a:t>
          </a:r>
          <a:endParaRPr lang="en-US" sz="1600" b="1" kern="1200" dirty="0">
            <a:solidFill>
              <a:srgbClr val="000000"/>
            </a:solidFill>
          </a:endParaRPr>
        </a:p>
      </dsp:txBody>
      <dsp:txXfrm>
        <a:off x="6258451" y="3009008"/>
        <a:ext cx="735456" cy="735456"/>
      </dsp:txXfrm>
    </dsp:sp>
    <dsp:sp modelId="{FD26BE89-9443-A742-B270-5E04CD147797}">
      <dsp:nvSpPr>
        <dsp:cNvPr id="0" name=""/>
        <dsp:cNvSpPr/>
      </dsp:nvSpPr>
      <dsp:spPr>
        <a:xfrm rot="16200000">
          <a:off x="5731532" y="1954978"/>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6581447" y="1917309"/>
        <a:ext cx="89464" cy="89464"/>
      </dsp:txXfrm>
    </dsp:sp>
    <dsp:sp modelId="{B16541E7-5CE5-194E-AEF1-724243D6692E}">
      <dsp:nvSpPr>
        <dsp:cNvPr id="0" name=""/>
        <dsp:cNvSpPr/>
      </dsp:nvSpPr>
      <dsp:spPr>
        <a:xfrm>
          <a:off x="6106133" y="27301"/>
          <a:ext cx="1040092" cy="1040092"/>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District Profile</a:t>
          </a:r>
          <a:endParaRPr lang="en-US" sz="1200" b="1" kern="1200" dirty="0">
            <a:solidFill>
              <a:srgbClr val="000000"/>
            </a:solidFill>
          </a:endParaRPr>
        </a:p>
      </dsp:txBody>
      <dsp:txXfrm>
        <a:off x="6258451" y="179619"/>
        <a:ext cx="735456" cy="735456"/>
      </dsp:txXfrm>
    </dsp:sp>
    <dsp:sp modelId="{DCD9E453-FD12-5C4B-B56F-E85C0DEC5BDB}">
      <dsp:nvSpPr>
        <dsp:cNvPr id="0" name=""/>
        <dsp:cNvSpPr/>
      </dsp:nvSpPr>
      <dsp:spPr>
        <a:xfrm rot="17861538">
          <a:off x="6388973" y="2117023"/>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7238888" y="2079354"/>
        <a:ext cx="89464" cy="89464"/>
      </dsp:txXfrm>
    </dsp:sp>
    <dsp:sp modelId="{80B38894-60F5-B24C-BCD1-F4215F129F8A}">
      <dsp:nvSpPr>
        <dsp:cNvPr id="0" name=""/>
        <dsp:cNvSpPr/>
      </dsp:nvSpPr>
      <dsp:spPr>
        <a:xfrm>
          <a:off x="7421016" y="351390"/>
          <a:ext cx="1040092" cy="1040092"/>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Elector Details</a:t>
          </a:r>
          <a:endParaRPr lang="en-US" sz="1200" b="1" kern="1200" dirty="0">
            <a:solidFill>
              <a:srgbClr val="000000"/>
            </a:solidFill>
          </a:endParaRPr>
        </a:p>
      </dsp:txBody>
      <dsp:txXfrm>
        <a:off x="7573334" y="503708"/>
        <a:ext cx="735456" cy="735456"/>
      </dsp:txXfrm>
    </dsp:sp>
    <dsp:sp modelId="{F6214D60-4099-B94C-A4DC-5D73B9F6D91D}">
      <dsp:nvSpPr>
        <dsp:cNvPr id="0" name=""/>
        <dsp:cNvSpPr/>
      </dsp:nvSpPr>
      <dsp:spPr>
        <a:xfrm rot="19523077">
          <a:off x="6895802" y="2566034"/>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7745718" y="2528366"/>
        <a:ext cx="89464" cy="89464"/>
      </dsp:txXfrm>
    </dsp:sp>
    <dsp:sp modelId="{8238430D-88C3-3445-8E55-A4640E3C1858}">
      <dsp:nvSpPr>
        <dsp:cNvPr id="0" name=""/>
        <dsp:cNvSpPr/>
      </dsp:nvSpPr>
      <dsp:spPr>
        <a:xfrm>
          <a:off x="8434674" y="1249414"/>
          <a:ext cx="1040092" cy="1040092"/>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Polling Stations</a:t>
          </a:r>
          <a:endParaRPr lang="en-US" sz="1200" b="1" kern="1200" dirty="0">
            <a:solidFill>
              <a:srgbClr val="000000"/>
            </a:solidFill>
          </a:endParaRPr>
        </a:p>
      </dsp:txBody>
      <dsp:txXfrm>
        <a:off x="8586992" y="1401732"/>
        <a:ext cx="735456" cy="735456"/>
      </dsp:txXfrm>
    </dsp:sp>
    <dsp:sp modelId="{B432DD28-7444-0945-9331-36AD3C556405}">
      <dsp:nvSpPr>
        <dsp:cNvPr id="0" name=""/>
        <dsp:cNvSpPr/>
      </dsp:nvSpPr>
      <dsp:spPr>
        <a:xfrm rot="21184615">
          <a:off x="7135911" y="3199150"/>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7985827" y="3161481"/>
        <a:ext cx="89464" cy="89464"/>
      </dsp:txXfrm>
    </dsp:sp>
    <dsp:sp modelId="{0014ADAA-403C-6C46-95D4-321F490992C1}">
      <dsp:nvSpPr>
        <dsp:cNvPr id="0" name=""/>
        <dsp:cNvSpPr/>
      </dsp:nvSpPr>
      <dsp:spPr>
        <a:xfrm>
          <a:off x="8914892" y="2515644"/>
          <a:ext cx="1040092" cy="1040092"/>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Sector Plan</a:t>
          </a:r>
          <a:endParaRPr lang="en-US" sz="1200" b="1" kern="1200" dirty="0">
            <a:solidFill>
              <a:srgbClr val="000000"/>
            </a:solidFill>
          </a:endParaRPr>
        </a:p>
      </dsp:txBody>
      <dsp:txXfrm>
        <a:off x="9067210" y="2667962"/>
        <a:ext cx="735456" cy="735456"/>
      </dsp:txXfrm>
    </dsp:sp>
    <dsp:sp modelId="{1E4B979A-044C-144E-BA4D-60DE1E4620D3}">
      <dsp:nvSpPr>
        <dsp:cNvPr id="0" name=""/>
        <dsp:cNvSpPr/>
      </dsp:nvSpPr>
      <dsp:spPr>
        <a:xfrm rot="1246154">
          <a:off x="7054294" y="3871330"/>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7904209" y="3833661"/>
        <a:ext cx="89464" cy="89464"/>
      </dsp:txXfrm>
    </dsp:sp>
    <dsp:sp modelId="{21AA1FEB-44D2-3B45-BA1E-5FD0450AD611}">
      <dsp:nvSpPr>
        <dsp:cNvPr id="0" name=""/>
        <dsp:cNvSpPr/>
      </dsp:nvSpPr>
      <dsp:spPr>
        <a:xfrm>
          <a:off x="8751657" y="3860005"/>
          <a:ext cx="1040092" cy="1040092"/>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Movement Plan </a:t>
          </a:r>
          <a:endParaRPr lang="en-US" sz="1200" b="1" kern="1200" dirty="0">
            <a:solidFill>
              <a:srgbClr val="000000"/>
            </a:solidFill>
          </a:endParaRPr>
        </a:p>
      </dsp:txBody>
      <dsp:txXfrm>
        <a:off x="8903975" y="4012323"/>
        <a:ext cx="735456" cy="735456"/>
      </dsp:txXfrm>
    </dsp:sp>
    <dsp:sp modelId="{768B7C34-5F9F-CE44-A320-2FCE4C8FFC0F}">
      <dsp:nvSpPr>
        <dsp:cNvPr id="0" name=""/>
        <dsp:cNvSpPr/>
      </dsp:nvSpPr>
      <dsp:spPr>
        <a:xfrm rot="2907692">
          <a:off x="6669647" y="4428586"/>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7519563" y="4390917"/>
        <a:ext cx="89464" cy="89464"/>
      </dsp:txXfrm>
    </dsp:sp>
    <dsp:sp modelId="{9734B6EC-DCF7-8346-AEBC-15E5EBFFB799}">
      <dsp:nvSpPr>
        <dsp:cNvPr id="0" name=""/>
        <dsp:cNvSpPr/>
      </dsp:nvSpPr>
      <dsp:spPr>
        <a:xfrm>
          <a:off x="7982365" y="4974517"/>
          <a:ext cx="1040092" cy="1040092"/>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Police Deployment Plan</a:t>
          </a:r>
          <a:endParaRPr lang="en-US" sz="1200" b="1" kern="1200" dirty="0">
            <a:solidFill>
              <a:srgbClr val="000000"/>
            </a:solidFill>
          </a:endParaRPr>
        </a:p>
      </dsp:txBody>
      <dsp:txXfrm>
        <a:off x="8134683" y="5126835"/>
        <a:ext cx="735456" cy="735456"/>
      </dsp:txXfrm>
    </dsp:sp>
    <dsp:sp modelId="{A62915E9-C22D-6146-9341-E449B53EE6C0}">
      <dsp:nvSpPr>
        <dsp:cNvPr id="0" name=""/>
        <dsp:cNvSpPr/>
      </dsp:nvSpPr>
      <dsp:spPr>
        <a:xfrm rot="4569231">
          <a:off x="6070090" y="4743258"/>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a:off x="6920006" y="4705589"/>
        <a:ext cx="89464" cy="89464"/>
      </dsp:txXfrm>
    </dsp:sp>
    <dsp:sp modelId="{02B8390F-6946-2E48-9D0F-4AD83AE5B8BF}">
      <dsp:nvSpPr>
        <dsp:cNvPr id="0" name=""/>
        <dsp:cNvSpPr/>
      </dsp:nvSpPr>
      <dsp:spPr>
        <a:xfrm>
          <a:off x="6783250" y="5603861"/>
          <a:ext cx="1040092" cy="1040092"/>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Communication Plan</a:t>
          </a:r>
          <a:endParaRPr lang="en-US" sz="1200" b="1" kern="1200" dirty="0">
            <a:solidFill>
              <a:srgbClr val="000000"/>
            </a:solidFill>
          </a:endParaRPr>
        </a:p>
      </dsp:txBody>
      <dsp:txXfrm>
        <a:off x="6935568" y="5756179"/>
        <a:ext cx="735456" cy="735456"/>
      </dsp:txXfrm>
    </dsp:sp>
    <dsp:sp modelId="{97751094-BE32-4397-955F-2D2E80102E5D}">
      <dsp:nvSpPr>
        <dsp:cNvPr id="0" name=""/>
        <dsp:cNvSpPr/>
      </dsp:nvSpPr>
      <dsp:spPr>
        <a:xfrm rot="6230769">
          <a:off x="5392973" y="4743258"/>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6242889" y="4705589"/>
        <a:ext cx="89464" cy="89464"/>
      </dsp:txXfrm>
    </dsp:sp>
    <dsp:sp modelId="{6B5CE2FD-D03A-4B9D-95FE-0C735B0D3795}">
      <dsp:nvSpPr>
        <dsp:cNvPr id="0" name=""/>
        <dsp:cNvSpPr/>
      </dsp:nvSpPr>
      <dsp:spPr>
        <a:xfrm>
          <a:off x="5429016" y="5603861"/>
          <a:ext cx="1040092" cy="1040092"/>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Training Plan</a:t>
          </a:r>
          <a:endParaRPr lang="en-US" sz="1200" b="1" kern="1200" dirty="0">
            <a:solidFill>
              <a:srgbClr val="000000"/>
            </a:solidFill>
          </a:endParaRPr>
        </a:p>
      </dsp:txBody>
      <dsp:txXfrm>
        <a:off x="5581334" y="5756179"/>
        <a:ext cx="735456" cy="735456"/>
      </dsp:txXfrm>
    </dsp:sp>
    <dsp:sp modelId="{9ACAF263-F5C1-4628-836D-AA26D4BBF186}">
      <dsp:nvSpPr>
        <dsp:cNvPr id="0" name=""/>
        <dsp:cNvSpPr/>
      </dsp:nvSpPr>
      <dsp:spPr>
        <a:xfrm rot="7892308">
          <a:off x="4793416" y="4428586"/>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643331" y="4390917"/>
        <a:ext cx="89464" cy="89464"/>
      </dsp:txXfrm>
    </dsp:sp>
    <dsp:sp modelId="{8D1EA37E-0137-40FC-94DD-AC6973D13ECC}">
      <dsp:nvSpPr>
        <dsp:cNvPr id="0" name=""/>
        <dsp:cNvSpPr/>
      </dsp:nvSpPr>
      <dsp:spPr>
        <a:xfrm>
          <a:off x="4229901" y="4974517"/>
          <a:ext cx="1040092" cy="1040092"/>
        </a:xfrm>
        <a:prstGeom prst="ellipse">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Expenditure Monitoring Plan</a:t>
          </a:r>
          <a:endParaRPr lang="en-US" sz="1200" b="1" kern="1200" dirty="0">
            <a:solidFill>
              <a:srgbClr val="000000"/>
            </a:solidFill>
          </a:endParaRPr>
        </a:p>
      </dsp:txBody>
      <dsp:txXfrm>
        <a:off x="4382219" y="5126835"/>
        <a:ext cx="735456" cy="735456"/>
      </dsp:txXfrm>
    </dsp:sp>
    <dsp:sp modelId="{828B3CB6-5DEB-4F3C-8D43-54B975AE9097}">
      <dsp:nvSpPr>
        <dsp:cNvPr id="0" name=""/>
        <dsp:cNvSpPr/>
      </dsp:nvSpPr>
      <dsp:spPr>
        <a:xfrm rot="9553846">
          <a:off x="4408769" y="3871330"/>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10800000">
        <a:off x="5258685" y="3833661"/>
        <a:ext cx="89464" cy="89464"/>
      </dsp:txXfrm>
    </dsp:sp>
    <dsp:sp modelId="{01F81024-4893-43EE-9914-4C92AFF77B44}">
      <dsp:nvSpPr>
        <dsp:cNvPr id="0" name=""/>
        <dsp:cNvSpPr/>
      </dsp:nvSpPr>
      <dsp:spPr>
        <a:xfrm>
          <a:off x="3460609" y="3860005"/>
          <a:ext cx="1040092" cy="1040092"/>
        </a:xfrm>
        <a:prstGeom prst="ellipse">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err="1" smtClean="0">
              <a:solidFill>
                <a:srgbClr val="000000"/>
              </a:solidFill>
            </a:rPr>
            <a:t>Vulnarabillity</a:t>
          </a:r>
          <a:r>
            <a:rPr lang="en-US" sz="1200" b="1" kern="1200" dirty="0" smtClean="0">
              <a:solidFill>
                <a:srgbClr val="000000"/>
              </a:solidFill>
            </a:rPr>
            <a:t> &amp; Sensitivity Analysis</a:t>
          </a:r>
          <a:endParaRPr lang="en-US" sz="1200" b="1" kern="1200" dirty="0">
            <a:solidFill>
              <a:srgbClr val="000000"/>
            </a:solidFill>
          </a:endParaRPr>
        </a:p>
      </dsp:txBody>
      <dsp:txXfrm>
        <a:off x="3612927" y="4012323"/>
        <a:ext cx="735456" cy="735456"/>
      </dsp:txXfrm>
    </dsp:sp>
    <dsp:sp modelId="{4363C611-B184-6C4F-97CD-141197A44A2E}">
      <dsp:nvSpPr>
        <dsp:cNvPr id="0" name=""/>
        <dsp:cNvSpPr/>
      </dsp:nvSpPr>
      <dsp:spPr>
        <a:xfrm rot="11215385">
          <a:off x="4327152" y="3199150"/>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5177068" y="3161481"/>
        <a:ext cx="89464" cy="89464"/>
      </dsp:txXfrm>
    </dsp:sp>
    <dsp:sp modelId="{2B9D8D9E-BAB0-D24A-A922-C6F1FACF3B0E}">
      <dsp:nvSpPr>
        <dsp:cNvPr id="0" name=""/>
        <dsp:cNvSpPr/>
      </dsp:nvSpPr>
      <dsp:spPr>
        <a:xfrm>
          <a:off x="3297374" y="2515644"/>
          <a:ext cx="1040092" cy="1040092"/>
        </a:xfrm>
        <a:prstGeom prst="ellips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Counting Plan </a:t>
          </a:r>
          <a:endParaRPr lang="en-US" sz="1200" b="1" kern="1200" dirty="0">
            <a:solidFill>
              <a:srgbClr val="000000"/>
            </a:solidFill>
          </a:endParaRPr>
        </a:p>
      </dsp:txBody>
      <dsp:txXfrm>
        <a:off x="3449692" y="2667962"/>
        <a:ext cx="735456" cy="735456"/>
      </dsp:txXfrm>
    </dsp:sp>
    <dsp:sp modelId="{AEAAF836-782C-0842-920B-B8EB9FBBC98C}">
      <dsp:nvSpPr>
        <dsp:cNvPr id="0" name=""/>
        <dsp:cNvSpPr/>
      </dsp:nvSpPr>
      <dsp:spPr>
        <a:xfrm rot="12916119">
          <a:off x="4688359" y="2588370"/>
          <a:ext cx="1666132" cy="14127"/>
        </a:xfrm>
        <a:custGeom>
          <a:avLst/>
          <a:gdLst/>
          <a:ahLst/>
          <a:cxnLst/>
          <a:rect l="0" t="0" r="0" b="0"/>
          <a:pathLst>
            <a:path>
              <a:moveTo>
                <a:pt x="0" y="7063"/>
              </a:moveTo>
              <a:lnTo>
                <a:pt x="1666132"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b="1" kern="1200">
            <a:solidFill>
              <a:srgbClr val="000000"/>
            </a:solidFill>
          </a:endParaRPr>
        </a:p>
      </dsp:txBody>
      <dsp:txXfrm rot="10800000">
        <a:off x="5479772" y="2553781"/>
        <a:ext cx="83306" cy="83306"/>
      </dsp:txXfrm>
    </dsp:sp>
    <dsp:sp modelId="{57B24A0E-457A-684C-88B3-14A9AC77EFFA}">
      <dsp:nvSpPr>
        <dsp:cNvPr id="0" name=""/>
        <dsp:cNvSpPr/>
      </dsp:nvSpPr>
      <dsp:spPr>
        <a:xfrm>
          <a:off x="3896626" y="1294086"/>
          <a:ext cx="1040092" cy="1040092"/>
        </a:xfrm>
        <a:prstGeom prst="ellips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Personnel Management Plan</a:t>
          </a:r>
          <a:endParaRPr lang="en-US" sz="1200" b="1" kern="1200" dirty="0">
            <a:solidFill>
              <a:srgbClr val="000000"/>
            </a:solidFill>
          </a:endParaRPr>
        </a:p>
      </dsp:txBody>
      <dsp:txXfrm>
        <a:off x="4048944" y="1446404"/>
        <a:ext cx="735456" cy="735456"/>
      </dsp:txXfrm>
    </dsp:sp>
    <dsp:sp modelId="{ACF0961E-AE8B-9E44-AAAD-1E88B405F63F}">
      <dsp:nvSpPr>
        <dsp:cNvPr id="0" name=""/>
        <dsp:cNvSpPr/>
      </dsp:nvSpPr>
      <dsp:spPr>
        <a:xfrm rot="14538462">
          <a:off x="5074090" y="2117023"/>
          <a:ext cx="1789295" cy="14127"/>
        </a:xfrm>
        <a:custGeom>
          <a:avLst/>
          <a:gdLst/>
          <a:ahLst/>
          <a:cxnLst/>
          <a:rect l="0" t="0" r="0" b="0"/>
          <a:pathLst>
            <a:path>
              <a:moveTo>
                <a:pt x="0" y="7063"/>
              </a:moveTo>
              <a:lnTo>
                <a:pt x="1789295" y="7063"/>
              </a:lnTo>
            </a:path>
          </a:pathLst>
        </a:custGeom>
        <a:noFill/>
        <a:ln w="12700" cap="flat" cmpd="sng" algn="ctr">
          <a:solidFill>
            <a:schemeClr val="accent2">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5924006" y="2079354"/>
        <a:ext cx="89464" cy="89464"/>
      </dsp:txXfrm>
    </dsp:sp>
    <dsp:sp modelId="{93A2055E-9615-0145-977E-4A639C07F258}">
      <dsp:nvSpPr>
        <dsp:cNvPr id="0" name=""/>
        <dsp:cNvSpPr/>
      </dsp:nvSpPr>
      <dsp:spPr>
        <a:xfrm>
          <a:off x="4791251" y="351390"/>
          <a:ext cx="1040092" cy="1040092"/>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rPr>
            <a:t>SVEEP</a:t>
          </a:r>
          <a:endParaRPr lang="en-US" sz="1200" b="1" kern="1200" dirty="0">
            <a:solidFill>
              <a:srgbClr val="000000"/>
            </a:solidFill>
          </a:endParaRPr>
        </a:p>
      </dsp:txBody>
      <dsp:txXfrm>
        <a:off x="4943569" y="503708"/>
        <a:ext cx="735456" cy="73545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66676E-EF44-4483-9D5B-BEC90C42CBC8}" type="datetimeFigureOut">
              <a:rPr lang="en-IN" smtClean="0"/>
              <a:t>02-12-2018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296960-4CC7-4A53-8981-351A152459EE}" type="slidenum">
              <a:rPr lang="en-IN" smtClean="0"/>
              <a:t>‹#›</a:t>
            </a:fld>
            <a:endParaRPr lang="en-IN"/>
          </a:p>
        </p:txBody>
      </p:sp>
    </p:spTree>
    <p:extLst>
      <p:ext uri="{BB962C8B-B14F-4D97-AF65-F5344CB8AC3E}">
        <p14:creationId xmlns:p14="http://schemas.microsoft.com/office/powerpoint/2010/main" val="1140291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2296960-4CC7-4A53-8981-351A152459EE}" type="slidenum">
              <a:rPr lang="en-IN" smtClean="0"/>
              <a:t>2</a:t>
            </a:fld>
            <a:endParaRPr lang="en-IN"/>
          </a:p>
        </p:txBody>
      </p:sp>
    </p:spTree>
    <p:extLst>
      <p:ext uri="{BB962C8B-B14F-4D97-AF65-F5344CB8AC3E}">
        <p14:creationId xmlns:p14="http://schemas.microsoft.com/office/powerpoint/2010/main" val="172895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2296960-4CC7-4A53-8981-351A152459EE}" type="slidenum">
              <a:rPr lang="en-IN" smtClean="0"/>
              <a:t>10</a:t>
            </a:fld>
            <a:endParaRPr lang="en-IN"/>
          </a:p>
        </p:txBody>
      </p:sp>
    </p:spTree>
    <p:extLst>
      <p:ext uri="{BB962C8B-B14F-4D97-AF65-F5344CB8AC3E}">
        <p14:creationId xmlns:p14="http://schemas.microsoft.com/office/powerpoint/2010/main" val="208497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2296960-4CC7-4A53-8981-351A152459EE}" type="slidenum">
              <a:rPr lang="en-IN" smtClean="0"/>
              <a:t>14</a:t>
            </a:fld>
            <a:endParaRPr lang="en-IN"/>
          </a:p>
        </p:txBody>
      </p:sp>
    </p:spTree>
    <p:extLst>
      <p:ext uri="{BB962C8B-B14F-4D97-AF65-F5344CB8AC3E}">
        <p14:creationId xmlns:p14="http://schemas.microsoft.com/office/powerpoint/2010/main" val="1622761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1D965B-A195-4BBD-919D-69C57AC90222}" type="datetimeFigureOut">
              <a:rPr lang="en-IN" smtClean="0"/>
              <a:t>02-12-2018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242742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1D965B-A195-4BBD-919D-69C57AC90222}" type="datetimeFigureOut">
              <a:rPr lang="en-IN" smtClean="0"/>
              <a:t>02-12-2018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226857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1D965B-A195-4BBD-919D-69C57AC90222}" type="datetimeFigureOut">
              <a:rPr lang="en-IN" smtClean="0"/>
              <a:t>02-12-2018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3170224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1D965B-A195-4BBD-919D-69C57AC90222}" type="datetimeFigureOut">
              <a:rPr lang="en-IN" smtClean="0"/>
              <a:t>02-12-2018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210945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1D965B-A195-4BBD-919D-69C57AC90222}" type="datetimeFigureOut">
              <a:rPr lang="en-IN" smtClean="0"/>
              <a:t>02-12-2018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404000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1D965B-A195-4BBD-919D-69C57AC90222}" type="datetimeFigureOut">
              <a:rPr lang="en-IN" smtClean="0"/>
              <a:t>02-12-2018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70797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1D965B-A195-4BBD-919D-69C57AC90222}" type="datetimeFigureOut">
              <a:rPr lang="en-IN" smtClean="0"/>
              <a:t>02-12-2018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28167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1D965B-A195-4BBD-919D-69C57AC90222}" type="datetimeFigureOut">
              <a:rPr lang="en-IN" smtClean="0"/>
              <a:t>02-12-2018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25264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D965B-A195-4BBD-919D-69C57AC90222}" type="datetimeFigureOut">
              <a:rPr lang="en-IN" smtClean="0"/>
              <a:t>02-12-2018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400194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D965B-A195-4BBD-919D-69C57AC90222}" type="datetimeFigureOut">
              <a:rPr lang="en-IN" smtClean="0"/>
              <a:t>02-12-2018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125385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D965B-A195-4BBD-919D-69C57AC90222}" type="datetimeFigureOut">
              <a:rPr lang="en-IN" smtClean="0"/>
              <a:t>02-12-2018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8A46F0-F13A-4954-81C2-A348291A711B}" type="slidenum">
              <a:rPr lang="en-IN" smtClean="0"/>
              <a:t>‹#›</a:t>
            </a:fld>
            <a:endParaRPr lang="en-IN"/>
          </a:p>
        </p:txBody>
      </p:sp>
    </p:spTree>
    <p:extLst>
      <p:ext uri="{BB962C8B-B14F-4D97-AF65-F5344CB8AC3E}">
        <p14:creationId xmlns:p14="http://schemas.microsoft.com/office/powerpoint/2010/main" val="334472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D965B-A195-4BBD-919D-69C57AC90222}" type="datetimeFigureOut">
              <a:rPr lang="en-IN" smtClean="0"/>
              <a:t>02-12-2018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A46F0-F13A-4954-81C2-A348291A711B}" type="slidenum">
              <a:rPr lang="en-IN" smtClean="0"/>
              <a:t>‹#›</a:t>
            </a:fld>
            <a:endParaRPr lang="en-IN"/>
          </a:p>
        </p:txBody>
      </p:sp>
    </p:spTree>
    <p:extLst>
      <p:ext uri="{BB962C8B-B14F-4D97-AF65-F5344CB8AC3E}">
        <p14:creationId xmlns:p14="http://schemas.microsoft.com/office/powerpoint/2010/main" val="310267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214" y="1723103"/>
            <a:ext cx="9144000" cy="2387600"/>
          </a:xfrm>
        </p:spPr>
        <p:txBody>
          <a:bodyPr/>
          <a:lstStyle/>
          <a:p>
            <a:r>
              <a:rPr lang="en-IN" dirty="0" smtClean="0">
                <a:latin typeface="Book Antiqua" panose="02040602050305030304" pitchFamily="18" charset="0"/>
              </a:rPr>
              <a:t>Election Management Plan</a:t>
            </a:r>
            <a:endParaRPr lang="en-IN" dirty="0">
              <a:latin typeface="Book Antiqua" panose="02040602050305030304" pitchFamily="18" charset="0"/>
            </a:endParaRPr>
          </a:p>
        </p:txBody>
      </p:sp>
    </p:spTree>
    <p:extLst>
      <p:ext uri="{BB962C8B-B14F-4D97-AF65-F5344CB8AC3E}">
        <p14:creationId xmlns:p14="http://schemas.microsoft.com/office/powerpoint/2010/main" val="2924451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IN" dirty="0" smtClean="0"/>
              <a:t>Training matters</a:t>
            </a:r>
            <a:endParaRPr lang="en-IN" dirty="0"/>
          </a:p>
        </p:txBody>
      </p:sp>
      <p:sp>
        <p:nvSpPr>
          <p:cNvPr id="3" name="Content Placeholder 2"/>
          <p:cNvSpPr>
            <a:spLocks noGrp="1"/>
          </p:cNvSpPr>
          <p:nvPr>
            <p:ph idx="1"/>
          </p:nvPr>
        </p:nvSpPr>
        <p:spPr/>
        <p:txBody>
          <a:bodyPr/>
          <a:lstStyle/>
          <a:p>
            <a:r>
              <a:rPr lang="en-US" dirty="0" smtClean="0"/>
              <a:t>Details of schedule for  training for all categories of election related personnel </a:t>
            </a:r>
          </a:p>
          <a:p>
            <a:r>
              <a:rPr lang="en-US" dirty="0" smtClean="0"/>
              <a:t>Assessment and mobilizing details of the Resource Persons (RP)</a:t>
            </a:r>
          </a:p>
          <a:p>
            <a:r>
              <a:rPr lang="en-US" dirty="0" smtClean="0"/>
              <a:t>Outlay of Training Plan</a:t>
            </a:r>
          </a:p>
          <a:p>
            <a:r>
              <a:rPr lang="en-US" dirty="0" smtClean="0"/>
              <a:t>Availability of suitable training venues</a:t>
            </a:r>
          </a:p>
          <a:p>
            <a:r>
              <a:rPr lang="en-US" dirty="0" smtClean="0"/>
              <a:t>Availability of training materials</a:t>
            </a:r>
            <a:r>
              <a:rPr lang="en-US" dirty="0" smtClean="0"/>
              <a:t>, circulation etc.</a:t>
            </a:r>
            <a:endParaRPr lang="en-US" dirty="0" smtClean="0"/>
          </a:p>
          <a:p>
            <a:r>
              <a:rPr lang="en-US" dirty="0" smtClean="0"/>
              <a:t>Provision for availability of training material in vernacular</a:t>
            </a:r>
          </a:p>
          <a:p>
            <a:endParaRPr lang="en-IN" dirty="0"/>
          </a:p>
        </p:txBody>
      </p:sp>
    </p:spTree>
    <p:extLst>
      <p:ext uri="{BB962C8B-B14F-4D97-AF65-F5344CB8AC3E}">
        <p14:creationId xmlns:p14="http://schemas.microsoft.com/office/powerpoint/2010/main" val="3880684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en-IN" dirty="0" smtClean="0"/>
              <a:t>Sector Arrangement</a:t>
            </a:r>
            <a:endParaRPr lang="en-IN" dirty="0"/>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a:ln w="0"/>
                <a:effectLst>
                  <a:outerShdw blurRad="38100" dist="19050" dir="2700000" algn="tl" rotWithShape="0">
                    <a:schemeClr val="dk1">
                      <a:alpha val="40000"/>
                    </a:schemeClr>
                  </a:outerShdw>
                </a:effectLst>
              </a:rPr>
              <a:t>Civil Sector- cluster of polling stations in close contiguous geographical proximity</a:t>
            </a:r>
          </a:p>
          <a:p>
            <a:pPr>
              <a:lnSpc>
                <a:spcPct val="150000"/>
              </a:lnSpc>
            </a:pPr>
            <a:r>
              <a:rPr lang="en-US" dirty="0">
                <a:ln w="0"/>
                <a:effectLst>
                  <a:outerShdw blurRad="38100" dist="19050" dir="2700000" algn="tl" rotWithShape="0">
                    <a:schemeClr val="dk1">
                      <a:alpha val="40000"/>
                    </a:schemeClr>
                  </a:outerShdw>
                </a:effectLst>
              </a:rPr>
              <a:t>To be formed in advance in consultation with the police and </a:t>
            </a:r>
            <a:r>
              <a:rPr lang="en-US" dirty="0">
                <a:ln w="0"/>
                <a:solidFill>
                  <a:srgbClr val="FF0000"/>
                </a:solidFill>
                <a:effectLst>
                  <a:outerShdw blurRad="38100" dist="19050" dir="2700000" algn="tl" rotWithShape="0">
                    <a:schemeClr val="dk1">
                      <a:alpha val="40000"/>
                    </a:schemeClr>
                  </a:outerShdw>
                </a:effectLst>
              </a:rPr>
              <a:t>co-terminus with the police sector</a:t>
            </a:r>
          </a:p>
          <a:p>
            <a:pPr>
              <a:lnSpc>
                <a:spcPct val="150000"/>
              </a:lnSpc>
            </a:pPr>
            <a:r>
              <a:rPr lang="en-US" dirty="0">
                <a:ln w="0"/>
                <a:effectLst>
                  <a:outerShdw blurRad="38100" dist="19050" dir="2700000" algn="tl" rotWithShape="0">
                    <a:schemeClr val="dk1">
                      <a:alpha val="40000"/>
                    </a:schemeClr>
                  </a:outerShdw>
                </a:effectLst>
              </a:rPr>
              <a:t>To be used for identification od Vulnerable </a:t>
            </a:r>
            <a:r>
              <a:rPr lang="en-US" dirty="0" err="1">
                <a:ln w="0"/>
                <a:effectLst>
                  <a:outerShdw blurRad="38100" dist="19050" dir="2700000" algn="tl" rotWithShape="0">
                    <a:schemeClr val="dk1">
                      <a:alpha val="40000"/>
                    </a:schemeClr>
                  </a:outerShdw>
                </a:effectLst>
              </a:rPr>
              <a:t>moujas</a:t>
            </a:r>
            <a:r>
              <a:rPr lang="en-US" dirty="0">
                <a:ln w="0"/>
                <a:effectLst>
                  <a:outerShdw blurRad="38100" dist="19050" dir="2700000" algn="tl" rotWithShape="0">
                    <a:schemeClr val="dk1">
                      <a:alpha val="40000"/>
                    </a:schemeClr>
                  </a:outerShdw>
                </a:effectLst>
              </a:rPr>
              <a:t>, sensitive polling stations and </a:t>
            </a:r>
            <a:r>
              <a:rPr lang="en-US" dirty="0" smtClean="0">
                <a:ln w="0"/>
                <a:effectLst>
                  <a:outerShdw blurRad="38100" dist="19050" dir="2700000" algn="tl" rotWithShape="0">
                    <a:schemeClr val="dk1">
                      <a:alpha val="40000"/>
                    </a:schemeClr>
                  </a:outerShdw>
                </a:effectLst>
              </a:rPr>
              <a:t>remedial action </a:t>
            </a:r>
            <a:r>
              <a:rPr lang="en-US" dirty="0">
                <a:ln w="0"/>
                <a:effectLst>
                  <a:outerShdw blurRad="38100" dist="19050" dir="2700000" algn="tl" rotWithShape="0">
                    <a:schemeClr val="dk1">
                      <a:alpha val="40000"/>
                    </a:schemeClr>
                  </a:outerShdw>
                </a:effectLst>
              </a:rPr>
              <a:t>through Confidence Building Measures(CBM)</a:t>
            </a:r>
          </a:p>
          <a:p>
            <a:pPr>
              <a:lnSpc>
                <a:spcPct val="150000"/>
              </a:lnSpc>
            </a:pPr>
            <a:r>
              <a:rPr lang="en-US" dirty="0">
                <a:ln w="0"/>
                <a:effectLst>
                  <a:outerShdw blurRad="38100" dist="19050" dir="2700000" algn="tl" rotWithShape="0">
                    <a:schemeClr val="dk1">
                      <a:alpha val="40000"/>
                    </a:schemeClr>
                  </a:outerShdw>
                </a:effectLst>
              </a:rPr>
              <a:t>Facilitation of </a:t>
            </a:r>
            <a:r>
              <a:rPr lang="en-US" dirty="0" err="1" smtClean="0">
                <a:ln w="0"/>
                <a:effectLst>
                  <a:outerShdw blurRad="38100" dist="19050" dir="2700000" algn="tl" rotWithShape="0">
                    <a:schemeClr val="dk1">
                      <a:alpha val="40000"/>
                    </a:schemeClr>
                  </a:outerShdw>
                </a:effectLst>
              </a:rPr>
              <a:t>electors,providing</a:t>
            </a:r>
            <a:r>
              <a:rPr lang="en-US" dirty="0" smtClean="0">
                <a:ln w="0"/>
                <a:effectLst>
                  <a:outerShdw blurRad="38100" dist="19050" dir="2700000" algn="tl" rotWithShape="0">
                    <a:schemeClr val="dk1">
                      <a:alpha val="40000"/>
                    </a:schemeClr>
                  </a:outerShdw>
                </a:effectLst>
              </a:rPr>
              <a:t> information and ensuring confidence</a:t>
            </a:r>
            <a:endParaRPr lang="en-US" dirty="0">
              <a:ln w="0"/>
              <a:effectLst>
                <a:outerShdw blurRad="38100" dist="19050" dir="2700000" algn="tl" rotWithShape="0">
                  <a:schemeClr val="dk1">
                    <a:alpha val="40000"/>
                  </a:schemeClr>
                </a:outerShdw>
              </a:effectLst>
            </a:endParaRPr>
          </a:p>
          <a:p>
            <a:pPr>
              <a:lnSpc>
                <a:spcPct val="150000"/>
              </a:lnSpc>
            </a:pPr>
            <a:r>
              <a:rPr lang="en-US" dirty="0">
                <a:ln w="0"/>
                <a:effectLst>
                  <a:outerShdw blurRad="38100" dist="19050" dir="2700000" algn="tl" rotWithShape="0">
                    <a:schemeClr val="dk1">
                      <a:alpha val="40000"/>
                    </a:schemeClr>
                  </a:outerShdw>
                </a:effectLst>
              </a:rPr>
              <a:t>EVM awareness </a:t>
            </a:r>
          </a:p>
          <a:p>
            <a:pPr>
              <a:lnSpc>
                <a:spcPct val="150000"/>
              </a:lnSpc>
            </a:pPr>
            <a:r>
              <a:rPr lang="en-US" dirty="0">
                <a:ln w="0"/>
                <a:effectLst>
                  <a:outerShdw blurRad="38100" dist="19050" dir="2700000" algn="tl" rotWithShape="0">
                    <a:schemeClr val="dk1">
                      <a:alpha val="40000"/>
                    </a:schemeClr>
                  </a:outerShdw>
                </a:effectLst>
              </a:rPr>
              <a:t>Field level monitoring of MCC &amp; Expenditure related violations of norms.</a:t>
            </a:r>
          </a:p>
          <a:p>
            <a:endParaRPr lang="en-IN" dirty="0"/>
          </a:p>
        </p:txBody>
      </p:sp>
    </p:spTree>
    <p:extLst>
      <p:ext uri="{BB962C8B-B14F-4D97-AF65-F5344CB8AC3E}">
        <p14:creationId xmlns:p14="http://schemas.microsoft.com/office/powerpoint/2010/main" val="3779068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IN" dirty="0" smtClean="0"/>
              <a:t>Polling Personnel welfare measures</a:t>
            </a:r>
            <a:endParaRPr lang="en-IN" dirty="0"/>
          </a:p>
        </p:txBody>
      </p:sp>
      <p:sp>
        <p:nvSpPr>
          <p:cNvPr id="3" name="Content Placeholder 2"/>
          <p:cNvSpPr>
            <a:spLocks noGrp="1"/>
          </p:cNvSpPr>
          <p:nvPr>
            <p:ph idx="1"/>
          </p:nvPr>
        </p:nvSpPr>
        <p:spPr/>
        <p:txBody>
          <a:bodyPr>
            <a:normAutofit fontScale="92500" lnSpcReduction="10000"/>
          </a:bodyPr>
          <a:lstStyle/>
          <a:p>
            <a:pPr lvl="0"/>
            <a:r>
              <a:rPr lang="en-US" dirty="0">
                <a:solidFill>
                  <a:srgbClr val="000000"/>
                </a:solidFill>
              </a:rPr>
              <a:t>Name, Designation and contact details of nodal officer in charge of ensuring polling personnel welfare</a:t>
            </a:r>
          </a:p>
          <a:p>
            <a:pPr lvl="0"/>
            <a:r>
              <a:rPr lang="en-US" dirty="0">
                <a:solidFill>
                  <a:srgbClr val="000000"/>
                </a:solidFill>
              </a:rPr>
              <a:t>Clear communication of training schedule, dispatching schedule</a:t>
            </a:r>
          </a:p>
          <a:p>
            <a:pPr lvl="0"/>
            <a:r>
              <a:rPr lang="en-US" dirty="0">
                <a:solidFill>
                  <a:srgbClr val="000000"/>
                </a:solidFill>
              </a:rPr>
              <a:t>Basic amenities at training and dispatching venue</a:t>
            </a:r>
          </a:p>
          <a:p>
            <a:pPr lvl="0"/>
            <a:r>
              <a:rPr lang="en-US" dirty="0">
                <a:solidFill>
                  <a:srgbClr val="000000"/>
                </a:solidFill>
              </a:rPr>
              <a:t>Facilities at PS to be physically verified and ensured - Adequate facilities for food, refreshments and medical requirements to be made</a:t>
            </a:r>
          </a:p>
          <a:p>
            <a:pPr lvl="0"/>
            <a:r>
              <a:rPr lang="en-US" dirty="0">
                <a:solidFill>
                  <a:srgbClr val="000000"/>
                </a:solidFill>
              </a:rPr>
              <a:t>Immediate relieving from duty after handover of EVMs and polling materials</a:t>
            </a:r>
          </a:p>
          <a:p>
            <a:pPr lvl="0"/>
            <a:r>
              <a:rPr lang="en-US" dirty="0">
                <a:solidFill>
                  <a:srgbClr val="000000"/>
                </a:solidFill>
              </a:rPr>
              <a:t>Advance measures to ensure transport facilities for staff</a:t>
            </a:r>
          </a:p>
          <a:p>
            <a:pPr lvl="0"/>
            <a:r>
              <a:rPr lang="en-US" dirty="0">
                <a:solidFill>
                  <a:srgbClr val="000000"/>
                </a:solidFill>
              </a:rPr>
              <a:t>Special facilities/measures for physically challenged, female polling personnel, death of personnel on duty</a:t>
            </a:r>
          </a:p>
          <a:p>
            <a:endParaRPr lang="en-IN" dirty="0"/>
          </a:p>
        </p:txBody>
      </p:sp>
    </p:spTree>
    <p:extLst>
      <p:ext uri="{BB962C8B-B14F-4D97-AF65-F5344CB8AC3E}">
        <p14:creationId xmlns:p14="http://schemas.microsoft.com/office/powerpoint/2010/main" val="853987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IN" dirty="0" smtClean="0"/>
              <a:t>EVM &amp; materials management</a:t>
            </a:r>
            <a:endParaRPr lang="en-IN" dirty="0"/>
          </a:p>
        </p:txBody>
      </p:sp>
      <p:sp>
        <p:nvSpPr>
          <p:cNvPr id="3" name="Content Placeholder 2"/>
          <p:cNvSpPr>
            <a:spLocks noGrp="1"/>
          </p:cNvSpPr>
          <p:nvPr>
            <p:ph idx="1"/>
          </p:nvPr>
        </p:nvSpPr>
        <p:spPr/>
        <p:txBody>
          <a:bodyPr/>
          <a:lstStyle/>
          <a:p>
            <a:r>
              <a:rPr lang="en-IN" dirty="0" smtClean="0"/>
              <a:t>Assessment of requirement of EVM/VVPAT &amp; all election materials as per scale of requirement</a:t>
            </a:r>
          </a:p>
          <a:p>
            <a:r>
              <a:rPr lang="en-IN" dirty="0" smtClean="0"/>
              <a:t>Provision of inventory of existing usable stock</a:t>
            </a:r>
          </a:p>
          <a:p>
            <a:r>
              <a:rPr lang="en-IN" dirty="0" smtClean="0"/>
              <a:t>Assessment for fresh procurement</a:t>
            </a:r>
          </a:p>
          <a:p>
            <a:r>
              <a:rPr lang="en-IN" dirty="0" smtClean="0"/>
              <a:t>Time schedule for procurement &amp; official formalities, thereof</a:t>
            </a:r>
          </a:p>
          <a:p>
            <a:r>
              <a:rPr lang="en-IN" dirty="0" smtClean="0"/>
              <a:t>Identification of storage space of procured materials</a:t>
            </a:r>
          </a:p>
          <a:p>
            <a:r>
              <a:rPr lang="en-IN" dirty="0" smtClean="0"/>
              <a:t>Plan for distribution</a:t>
            </a:r>
          </a:p>
          <a:p>
            <a:r>
              <a:rPr lang="en-IN" dirty="0" smtClean="0"/>
              <a:t>Plan for bagging of materials as per requirement</a:t>
            </a:r>
          </a:p>
          <a:p>
            <a:endParaRPr lang="en-IN" dirty="0" smtClean="0"/>
          </a:p>
          <a:p>
            <a:endParaRPr lang="en-IN" dirty="0"/>
          </a:p>
        </p:txBody>
      </p:sp>
    </p:spTree>
    <p:extLst>
      <p:ext uri="{BB962C8B-B14F-4D97-AF65-F5344CB8AC3E}">
        <p14:creationId xmlns:p14="http://schemas.microsoft.com/office/powerpoint/2010/main" val="4139372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IN" dirty="0" smtClean="0"/>
              <a:t>Movement Plan</a:t>
            </a:r>
            <a:endParaRPr lang="en-IN" dirty="0"/>
          </a:p>
        </p:txBody>
      </p:sp>
      <p:sp>
        <p:nvSpPr>
          <p:cNvPr id="3" name="Content Placeholder 2"/>
          <p:cNvSpPr>
            <a:spLocks noGrp="1"/>
          </p:cNvSpPr>
          <p:nvPr>
            <p:ph idx="1"/>
          </p:nvPr>
        </p:nvSpPr>
        <p:spPr>
          <a:xfrm>
            <a:off x="875414" y="1914214"/>
            <a:ext cx="10515600" cy="4698683"/>
          </a:xfrm>
        </p:spPr>
        <p:txBody>
          <a:bodyPr>
            <a:normAutofit/>
          </a:bodyPr>
          <a:lstStyle/>
          <a:p>
            <a:pPr lvl="0"/>
            <a:r>
              <a:rPr lang="en-US" sz="2400" dirty="0">
                <a:solidFill>
                  <a:sysClr val="windowText" lastClr="000000">
                    <a:hueOff val="0"/>
                    <a:satOff val="0"/>
                    <a:lumOff val="0"/>
                    <a:alphaOff val="0"/>
                  </a:sysClr>
                </a:solidFill>
              </a:rPr>
              <a:t>Movement plan for polling parties with route </a:t>
            </a:r>
            <a:r>
              <a:rPr lang="en-US" sz="2400" dirty="0" smtClean="0">
                <a:solidFill>
                  <a:sysClr val="windowText" lastClr="000000">
                    <a:hueOff val="0"/>
                    <a:satOff val="0"/>
                    <a:lumOff val="0"/>
                    <a:alphaOff val="0"/>
                  </a:sysClr>
                </a:solidFill>
              </a:rPr>
              <a:t>charts (keeping in mind the newly formed polling stations due to </a:t>
            </a:r>
            <a:r>
              <a:rPr lang="en-US" sz="2400" dirty="0" err="1" smtClean="0">
                <a:solidFill>
                  <a:sysClr val="windowText" lastClr="000000">
                    <a:hueOff val="0"/>
                    <a:satOff val="0"/>
                    <a:lumOff val="0"/>
                    <a:alphaOff val="0"/>
                  </a:sysClr>
                </a:solidFill>
              </a:rPr>
              <a:t>rationalsiation</a:t>
            </a:r>
            <a:r>
              <a:rPr lang="en-US" sz="2400" dirty="0" smtClean="0">
                <a:solidFill>
                  <a:sysClr val="windowText" lastClr="000000">
                    <a:hueOff val="0"/>
                    <a:satOff val="0"/>
                    <a:lumOff val="0"/>
                    <a:alphaOff val="0"/>
                  </a:sysClr>
                </a:solidFill>
              </a:rPr>
              <a:t>).</a:t>
            </a:r>
          </a:p>
          <a:p>
            <a:pPr lvl="0"/>
            <a:r>
              <a:rPr lang="en-US" sz="2400" dirty="0" smtClean="0">
                <a:solidFill>
                  <a:sysClr val="windowText" lastClr="000000">
                    <a:hueOff val="0"/>
                    <a:satOff val="0"/>
                    <a:lumOff val="0"/>
                    <a:alphaOff val="0"/>
                  </a:sysClr>
                </a:solidFill>
              </a:rPr>
              <a:t>Sector wise planning</a:t>
            </a:r>
            <a:endParaRPr lang="en-US" sz="2400" dirty="0" smtClean="0">
              <a:solidFill>
                <a:sysClr val="windowText" lastClr="000000">
                  <a:hueOff val="0"/>
                  <a:satOff val="0"/>
                  <a:lumOff val="0"/>
                  <a:alphaOff val="0"/>
                </a:sysClr>
              </a:solidFill>
            </a:endParaRPr>
          </a:p>
          <a:p>
            <a:pPr lvl="0"/>
            <a:r>
              <a:rPr lang="en-US" sz="2400" dirty="0" smtClean="0">
                <a:solidFill>
                  <a:sysClr val="windowText" lastClr="000000">
                    <a:hueOff val="0"/>
                    <a:satOff val="0"/>
                    <a:lumOff val="0"/>
                    <a:alphaOff val="0"/>
                  </a:sysClr>
                </a:solidFill>
              </a:rPr>
              <a:t>Also alternative routes</a:t>
            </a:r>
            <a:endParaRPr lang="en-US" sz="2400" dirty="0">
              <a:solidFill>
                <a:sysClr val="windowText" lastClr="000000">
                  <a:hueOff val="0"/>
                  <a:satOff val="0"/>
                  <a:lumOff val="0"/>
                  <a:alphaOff val="0"/>
                </a:sysClr>
              </a:solidFill>
            </a:endParaRPr>
          </a:p>
          <a:p>
            <a:pPr lvl="0"/>
            <a:r>
              <a:rPr lang="en-US" sz="2400" dirty="0">
                <a:solidFill>
                  <a:sysClr val="windowText" lastClr="000000">
                    <a:hueOff val="0"/>
                    <a:satOff val="0"/>
                    <a:lumOff val="0"/>
                    <a:alphaOff val="0"/>
                  </a:sysClr>
                </a:solidFill>
              </a:rPr>
              <a:t>Sketch Map of Constituency showing sector routes</a:t>
            </a:r>
          </a:p>
          <a:p>
            <a:pPr lvl="0"/>
            <a:r>
              <a:rPr lang="en-US" sz="2400" dirty="0">
                <a:solidFill>
                  <a:sysClr val="windowText" lastClr="000000">
                    <a:hueOff val="0"/>
                    <a:satOff val="0"/>
                    <a:lumOff val="0"/>
                    <a:alphaOff val="0"/>
                  </a:sysClr>
                </a:solidFill>
              </a:rPr>
              <a:t>Assessment of </a:t>
            </a:r>
            <a:r>
              <a:rPr lang="en-US" sz="2400" dirty="0">
                <a:solidFill>
                  <a:srgbClr val="000000"/>
                </a:solidFill>
              </a:rPr>
              <a:t>vehicle</a:t>
            </a:r>
            <a:r>
              <a:rPr lang="en-US" sz="2400" dirty="0">
                <a:solidFill>
                  <a:sysClr val="windowText" lastClr="000000">
                    <a:hueOff val="0"/>
                    <a:satOff val="0"/>
                    <a:lumOff val="0"/>
                    <a:alphaOff val="0"/>
                  </a:sysClr>
                </a:solidFill>
              </a:rPr>
              <a:t> </a:t>
            </a:r>
            <a:r>
              <a:rPr lang="en-US" sz="2400" dirty="0" smtClean="0">
                <a:solidFill>
                  <a:sysClr val="windowText" lastClr="000000">
                    <a:hueOff val="0"/>
                    <a:satOff val="0"/>
                    <a:lumOff val="0"/>
                    <a:alphaOff val="0"/>
                  </a:sysClr>
                </a:solidFill>
              </a:rPr>
              <a:t>requirements</a:t>
            </a:r>
          </a:p>
          <a:p>
            <a:pPr lvl="0"/>
            <a:r>
              <a:rPr lang="en-US" sz="2400" dirty="0" smtClean="0">
                <a:solidFill>
                  <a:sysClr val="windowText" lastClr="000000">
                    <a:hueOff val="0"/>
                    <a:satOff val="0"/>
                    <a:lumOff val="0"/>
                    <a:alphaOff val="0"/>
                  </a:sysClr>
                </a:solidFill>
              </a:rPr>
              <a:t>Tapping sources wherefrom the vehicles can be mobilized to meet the requirement</a:t>
            </a:r>
          </a:p>
          <a:p>
            <a:pPr lvl="0"/>
            <a:r>
              <a:rPr lang="en-US" sz="2400" dirty="0" smtClean="0">
                <a:solidFill>
                  <a:sysClr val="windowText" lastClr="000000">
                    <a:hueOff val="0"/>
                    <a:satOff val="0"/>
                    <a:lumOff val="0"/>
                    <a:alphaOff val="0"/>
                  </a:sysClr>
                </a:solidFill>
              </a:rPr>
              <a:t>Contingency plan for vulnerable areas </a:t>
            </a:r>
            <a:r>
              <a:rPr lang="en-US" sz="2400" dirty="0" err="1" smtClean="0">
                <a:solidFill>
                  <a:sysClr val="windowText" lastClr="000000">
                    <a:hueOff val="0"/>
                    <a:satOff val="0"/>
                    <a:lumOff val="0"/>
                    <a:alphaOff val="0"/>
                  </a:sysClr>
                </a:solidFill>
              </a:rPr>
              <a:t>eg</a:t>
            </a:r>
            <a:r>
              <a:rPr lang="en-US" sz="2400" dirty="0" smtClean="0">
                <a:solidFill>
                  <a:sysClr val="windowText" lastClr="000000">
                    <a:hueOff val="0"/>
                    <a:satOff val="0"/>
                    <a:lumOff val="0"/>
                    <a:alphaOff val="0"/>
                  </a:sysClr>
                </a:solidFill>
              </a:rPr>
              <a:t> hilly terrain</a:t>
            </a:r>
            <a:r>
              <a:rPr lang="en-US" sz="2400" dirty="0" smtClean="0">
                <a:solidFill>
                  <a:sysClr val="windowText" lastClr="000000">
                    <a:hueOff val="0"/>
                    <a:satOff val="0"/>
                    <a:lumOff val="0"/>
                    <a:alphaOff val="0"/>
                  </a:sysClr>
                </a:solidFill>
              </a:rPr>
              <a:t>, riverine </a:t>
            </a:r>
            <a:r>
              <a:rPr lang="en-US" sz="2400" dirty="0" smtClean="0">
                <a:solidFill>
                  <a:sysClr val="windowText" lastClr="000000">
                    <a:hueOff val="0"/>
                    <a:satOff val="0"/>
                    <a:lumOff val="0"/>
                    <a:alphaOff val="0"/>
                  </a:sysClr>
                </a:solidFill>
              </a:rPr>
              <a:t>areas</a:t>
            </a:r>
            <a:r>
              <a:rPr lang="en-US" sz="2400" dirty="0" smtClean="0">
                <a:solidFill>
                  <a:sysClr val="windowText" lastClr="000000">
                    <a:hueOff val="0"/>
                    <a:satOff val="0"/>
                    <a:lumOff val="0"/>
                    <a:alphaOff val="0"/>
                  </a:sysClr>
                </a:solidFill>
              </a:rPr>
              <a:t>, islands</a:t>
            </a:r>
            <a:r>
              <a:rPr lang="en-US" sz="2400" dirty="0" smtClean="0">
                <a:solidFill>
                  <a:sysClr val="windowText" lastClr="000000">
                    <a:hueOff val="0"/>
                    <a:satOff val="0"/>
                    <a:lumOff val="0"/>
                    <a:alphaOff val="0"/>
                  </a:sysClr>
                </a:solidFill>
              </a:rPr>
              <a:t>, remote jungle areas</a:t>
            </a:r>
            <a:endParaRPr lang="en-US" sz="2400" dirty="0">
              <a:solidFill>
                <a:sysClr val="windowText" lastClr="000000">
                  <a:hueOff val="0"/>
                  <a:satOff val="0"/>
                  <a:lumOff val="0"/>
                  <a:alphaOff val="0"/>
                </a:sysClr>
              </a:solidFill>
            </a:endParaRPr>
          </a:p>
          <a:p>
            <a:endParaRPr lang="en-IN" sz="2400" dirty="0"/>
          </a:p>
        </p:txBody>
      </p:sp>
    </p:spTree>
    <p:extLst>
      <p:ext uri="{BB962C8B-B14F-4D97-AF65-F5344CB8AC3E}">
        <p14:creationId xmlns:p14="http://schemas.microsoft.com/office/powerpoint/2010/main" val="302700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en-IN" dirty="0" smtClean="0"/>
              <a:t>Expenditure Monitoring </a:t>
            </a:r>
            <a:r>
              <a:rPr lang="en-IN" dirty="0" smtClean="0"/>
              <a:t>Matters</a:t>
            </a:r>
            <a:endParaRPr lang="en-IN"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err="1" smtClean="0"/>
              <a:t>Detailment</a:t>
            </a:r>
            <a:r>
              <a:rPr lang="en-US" b="1" dirty="0" smtClean="0"/>
              <a:t> of Expenditure Monitoring Teams:</a:t>
            </a:r>
          </a:p>
          <a:p>
            <a:r>
              <a:rPr lang="en-US" dirty="0" smtClean="0"/>
              <a:t>Expenditure Observer</a:t>
            </a:r>
          </a:p>
          <a:p>
            <a:r>
              <a:rPr lang="en-US" dirty="0" smtClean="0"/>
              <a:t>Asst. Expenditure Observer</a:t>
            </a:r>
          </a:p>
          <a:p>
            <a:r>
              <a:rPr lang="en-US" dirty="0" smtClean="0"/>
              <a:t>Flying Squad and Static Surveillance Teams</a:t>
            </a:r>
          </a:p>
          <a:p>
            <a:r>
              <a:rPr lang="en-US" dirty="0" smtClean="0"/>
              <a:t>Video Surveillance Team</a:t>
            </a:r>
          </a:p>
          <a:p>
            <a:r>
              <a:rPr lang="en-US" dirty="0" smtClean="0"/>
              <a:t>Video Viewing Team</a:t>
            </a:r>
          </a:p>
          <a:p>
            <a:r>
              <a:rPr lang="en-US" dirty="0" smtClean="0"/>
              <a:t>Media Certification and Monitoring Committee</a:t>
            </a:r>
          </a:p>
          <a:p>
            <a:r>
              <a:rPr lang="en-US" dirty="0" smtClean="0"/>
              <a:t>Accounting Team</a:t>
            </a:r>
          </a:p>
          <a:p>
            <a:r>
              <a:rPr lang="en-US" dirty="0" smtClean="0"/>
              <a:t>Call </a:t>
            </a:r>
            <a:r>
              <a:rPr lang="en-US" i="1" dirty="0" smtClean="0"/>
              <a:t>Center/Control</a:t>
            </a:r>
            <a:r>
              <a:rPr lang="en-US" dirty="0" smtClean="0"/>
              <a:t> Room</a:t>
            </a:r>
          </a:p>
          <a:p>
            <a:r>
              <a:rPr lang="en-US" dirty="0" smtClean="0"/>
              <a:t>Released of Seized articles  team </a:t>
            </a:r>
          </a:p>
          <a:p>
            <a:r>
              <a:rPr lang="en-US" dirty="0" smtClean="0"/>
              <a:t>Associating Income Tax Department</a:t>
            </a:r>
          </a:p>
          <a:p>
            <a:r>
              <a:rPr lang="en-US" dirty="0" smtClean="0"/>
              <a:t>Excise Directorate. </a:t>
            </a:r>
          </a:p>
          <a:p>
            <a:endParaRPr lang="en-IN" dirty="0"/>
          </a:p>
        </p:txBody>
      </p:sp>
    </p:spTree>
    <p:extLst>
      <p:ext uri="{BB962C8B-B14F-4D97-AF65-F5344CB8AC3E}">
        <p14:creationId xmlns:p14="http://schemas.microsoft.com/office/powerpoint/2010/main" val="3858823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r>
              <a:rPr lang="en-IN" dirty="0" smtClean="0"/>
              <a:t>Communication Plan</a:t>
            </a:r>
            <a:endParaRPr lang="en-IN" dirty="0"/>
          </a:p>
        </p:txBody>
      </p:sp>
      <p:sp>
        <p:nvSpPr>
          <p:cNvPr id="3" name="Content Placeholder 2"/>
          <p:cNvSpPr>
            <a:spLocks noGrp="1"/>
          </p:cNvSpPr>
          <p:nvPr>
            <p:ph idx="1"/>
          </p:nvPr>
        </p:nvSpPr>
        <p:spPr/>
        <p:txBody>
          <a:bodyPr>
            <a:normAutofit lnSpcReduction="10000"/>
          </a:bodyPr>
          <a:lstStyle/>
          <a:p>
            <a:pPr marL="628650" indent="-457200" defTabSz="711200">
              <a:spcBef>
                <a:spcPct val="0"/>
              </a:spcBef>
              <a:spcAft>
                <a:spcPct val="15000"/>
              </a:spcAft>
            </a:pPr>
            <a:r>
              <a:rPr lang="en-US" dirty="0">
                <a:solidFill>
                  <a:srgbClr val="000000"/>
                </a:solidFill>
              </a:rPr>
              <a:t>DEO, RO,AROs LANDLINE/MOBILE No. </a:t>
            </a:r>
          </a:p>
          <a:p>
            <a:pPr marL="628650" indent="-457200" defTabSz="711200">
              <a:spcBef>
                <a:spcPct val="0"/>
              </a:spcBef>
              <a:spcAft>
                <a:spcPct val="15000"/>
              </a:spcAft>
            </a:pPr>
            <a:r>
              <a:rPr lang="en-US" dirty="0">
                <a:solidFill>
                  <a:srgbClr val="000000"/>
                </a:solidFill>
              </a:rPr>
              <a:t> DISTRICT LEVEL HELPLINE(24X7) FOR COMPLAINT MONITORING</a:t>
            </a:r>
          </a:p>
          <a:p>
            <a:pPr>
              <a:lnSpc>
                <a:spcPct val="100000"/>
              </a:lnSpc>
              <a:spcBef>
                <a:spcPts val="0"/>
              </a:spcBef>
              <a:defRPr/>
            </a:pPr>
            <a:r>
              <a:rPr lang="en-US" dirty="0" smtClean="0">
                <a:solidFill>
                  <a:srgbClr val="000000"/>
                </a:solidFill>
              </a:rPr>
              <a:t>       List </a:t>
            </a:r>
            <a:r>
              <a:rPr lang="en-US" dirty="0">
                <a:solidFill>
                  <a:srgbClr val="000000"/>
                </a:solidFill>
              </a:rPr>
              <a:t>of landline and cellular connections available near each PS</a:t>
            </a:r>
          </a:p>
          <a:p>
            <a:pPr marL="0" indent="0">
              <a:lnSpc>
                <a:spcPct val="100000"/>
              </a:lnSpc>
              <a:spcBef>
                <a:spcPts val="0"/>
              </a:spcBef>
              <a:buNone/>
              <a:defRPr/>
            </a:pPr>
            <a:r>
              <a:rPr lang="en-US" dirty="0" smtClean="0">
                <a:solidFill>
                  <a:srgbClr val="000000"/>
                </a:solidFill>
              </a:rPr>
              <a:t>        </a:t>
            </a:r>
            <a:r>
              <a:rPr lang="en-US" dirty="0">
                <a:solidFill>
                  <a:srgbClr val="000000"/>
                </a:solidFill>
              </a:rPr>
              <a:t>along with particulars of contact person</a:t>
            </a:r>
          </a:p>
          <a:p>
            <a:pPr marL="628650" indent="-457200" defTabSz="711200">
              <a:spcBef>
                <a:spcPct val="0"/>
              </a:spcBef>
              <a:spcAft>
                <a:spcPct val="15000"/>
              </a:spcAft>
            </a:pPr>
            <a:r>
              <a:rPr lang="en-US" dirty="0">
                <a:solidFill>
                  <a:srgbClr val="000000"/>
                </a:solidFill>
              </a:rPr>
              <a:t>List of polling personnel/ SO with cellular numbers</a:t>
            </a:r>
          </a:p>
          <a:p>
            <a:pPr marL="628650" indent="-457200" defTabSz="711200">
              <a:spcBef>
                <a:spcPct val="0"/>
              </a:spcBef>
              <a:spcAft>
                <a:spcPct val="15000"/>
              </a:spcAft>
            </a:pPr>
            <a:r>
              <a:rPr lang="en-US" dirty="0">
                <a:solidFill>
                  <a:srgbClr val="000000"/>
                </a:solidFill>
              </a:rPr>
              <a:t>Plan mode of communication such as VHF/HF to ensure connectivity in mobile shadow regions</a:t>
            </a:r>
          </a:p>
          <a:p>
            <a:pPr marL="628650" indent="-457200" defTabSz="711200">
              <a:spcBef>
                <a:spcPct val="0"/>
              </a:spcBef>
              <a:spcAft>
                <a:spcPct val="15000"/>
              </a:spcAft>
            </a:pPr>
            <a:r>
              <a:rPr lang="en-US" dirty="0">
                <a:solidFill>
                  <a:srgbClr val="FF0000"/>
                </a:solidFill>
              </a:rPr>
              <a:t>Identification of mobile </a:t>
            </a:r>
            <a:r>
              <a:rPr lang="en-US" dirty="0" smtClean="0">
                <a:solidFill>
                  <a:srgbClr val="FF0000"/>
                </a:solidFill>
              </a:rPr>
              <a:t>/web network shadow </a:t>
            </a:r>
            <a:r>
              <a:rPr lang="en-US" dirty="0">
                <a:solidFill>
                  <a:srgbClr val="FF0000"/>
                </a:solidFill>
              </a:rPr>
              <a:t>zone</a:t>
            </a:r>
          </a:p>
          <a:p>
            <a:pPr marL="628650" indent="-457200" defTabSz="711200">
              <a:spcBef>
                <a:spcPct val="0"/>
              </a:spcBef>
              <a:spcAft>
                <a:spcPct val="15000"/>
              </a:spcAft>
            </a:pPr>
            <a:r>
              <a:rPr lang="en-US" dirty="0">
                <a:solidFill>
                  <a:srgbClr val="FF0000"/>
                </a:solidFill>
              </a:rPr>
              <a:t>Identification of first referral point in case of hospital need of a polling personnel</a:t>
            </a:r>
            <a:r>
              <a:rPr lang="en-US" dirty="0" smtClean="0">
                <a:solidFill>
                  <a:srgbClr val="FF0000"/>
                </a:solidFill>
              </a:rPr>
              <a:t>.</a:t>
            </a:r>
          </a:p>
          <a:p>
            <a:pPr marL="171450" indent="0" defTabSz="711200">
              <a:spcBef>
                <a:spcPct val="0"/>
              </a:spcBef>
              <a:spcAft>
                <a:spcPct val="15000"/>
              </a:spcAft>
              <a:buNone/>
            </a:pPr>
            <a:endParaRPr lang="en-US" dirty="0">
              <a:solidFill>
                <a:srgbClr val="FF0000"/>
              </a:solidFill>
            </a:endParaRPr>
          </a:p>
          <a:p>
            <a:endParaRPr lang="en-IN" dirty="0"/>
          </a:p>
        </p:txBody>
      </p:sp>
    </p:spTree>
    <p:extLst>
      <p:ext uri="{BB962C8B-B14F-4D97-AF65-F5344CB8AC3E}">
        <p14:creationId xmlns:p14="http://schemas.microsoft.com/office/powerpoint/2010/main" val="1603532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4108"/>
          </a:xfrm>
          <a:solidFill>
            <a:schemeClr val="accent6">
              <a:lumMod val="60000"/>
              <a:lumOff val="40000"/>
            </a:schemeClr>
          </a:solidFill>
        </p:spPr>
        <p:txBody>
          <a:bodyPr>
            <a:normAutofit/>
          </a:bodyPr>
          <a:lstStyle/>
          <a:p>
            <a:r>
              <a:rPr lang="en-US" sz="2800" b="1" dirty="0" smtClean="0">
                <a:solidFill>
                  <a:srgbClr val="FF0000"/>
                </a:solidFill>
              </a:rPr>
              <a:t>Single Window System</a:t>
            </a:r>
            <a:endParaRPr lang="en-US" sz="2800" b="1" dirty="0">
              <a:solidFill>
                <a:srgbClr val="FF0000"/>
              </a:solidFill>
            </a:endParaRPr>
          </a:p>
        </p:txBody>
      </p:sp>
      <p:sp>
        <p:nvSpPr>
          <p:cNvPr id="3" name="Content Placeholder 2"/>
          <p:cNvSpPr>
            <a:spLocks noGrp="1"/>
          </p:cNvSpPr>
          <p:nvPr>
            <p:ph idx="1"/>
          </p:nvPr>
        </p:nvSpPr>
        <p:spPr>
          <a:xfrm>
            <a:off x="734786" y="1322614"/>
            <a:ext cx="10613572" cy="5405732"/>
          </a:xfrm>
        </p:spPr>
        <p:txBody>
          <a:bodyPr>
            <a:normAutofit/>
          </a:bodyPr>
          <a:lstStyle/>
          <a:p>
            <a:pPr>
              <a:buNone/>
            </a:pPr>
            <a:r>
              <a:rPr lang="en-US" b="1" dirty="0"/>
              <a:t>ECI No. 464/INST/2014/EPS dated: </a:t>
            </a:r>
            <a:r>
              <a:rPr lang="en-US" b="1" dirty="0" smtClean="0"/>
              <a:t>20.03.2014 &amp; 03.04.2014</a:t>
            </a:r>
            <a:endParaRPr lang="en-US" dirty="0"/>
          </a:p>
          <a:p>
            <a:pPr algn="just"/>
            <a:r>
              <a:rPr lang="en-US" sz="2400" dirty="0" smtClean="0"/>
              <a:t>SINGLE WINDOW SYSTEM to be set up at the Sub-Divisional Level (for Outlying sub-divisions) and at DEO’s end for </a:t>
            </a:r>
            <a:r>
              <a:rPr lang="en-US" sz="2400" dirty="0" err="1" smtClean="0"/>
              <a:t>Sadar</a:t>
            </a:r>
            <a:r>
              <a:rPr lang="en-US" sz="2400" dirty="0" smtClean="0"/>
              <a:t> sub-division of </a:t>
            </a:r>
            <a:r>
              <a:rPr lang="en-US" sz="2400" dirty="0"/>
              <a:t>concerned </a:t>
            </a:r>
            <a:r>
              <a:rPr lang="en-US" sz="2400" dirty="0" smtClean="0"/>
              <a:t>District during </a:t>
            </a:r>
            <a:r>
              <a:rPr lang="en-US" sz="2400" dirty="0"/>
              <a:t>the election period, to grant permissions to the political parties </a:t>
            </a:r>
            <a:r>
              <a:rPr lang="en-US" sz="2400" dirty="0" smtClean="0"/>
              <a:t>and candidates </a:t>
            </a:r>
            <a:r>
              <a:rPr lang="en-US" sz="2400" dirty="0"/>
              <a:t>for - </a:t>
            </a:r>
          </a:p>
          <a:p>
            <a:pPr marL="0" indent="0">
              <a:buNone/>
            </a:pPr>
            <a:r>
              <a:rPr lang="en-US" sz="2400" dirty="0"/>
              <a:t>a) usage of non-commercial/remote/uncontrolled airports/helipads;</a:t>
            </a:r>
          </a:p>
          <a:p>
            <a:pPr marL="0" indent="0">
              <a:buNone/>
            </a:pPr>
            <a:r>
              <a:rPr lang="en-US" sz="2400" dirty="0"/>
              <a:t>b) organizing public meetings/rallies/ processions, use of loudspeakers; </a:t>
            </a:r>
          </a:p>
          <a:p>
            <a:pPr marL="0" indent="0">
              <a:buNone/>
            </a:pPr>
            <a:r>
              <a:rPr lang="en-US" sz="2400" dirty="0"/>
              <a:t>c) use of vehicles for election campaigning</a:t>
            </a:r>
            <a:r>
              <a:rPr lang="en-US" sz="2400" dirty="0" smtClean="0"/>
              <a:t>.</a:t>
            </a:r>
            <a:endParaRPr lang="en-US" sz="2400" dirty="0"/>
          </a:p>
        </p:txBody>
      </p:sp>
    </p:spTree>
    <p:extLst>
      <p:ext uri="{BB962C8B-B14F-4D97-AF65-F5344CB8AC3E}">
        <p14:creationId xmlns:p14="http://schemas.microsoft.com/office/powerpoint/2010/main" val="3154369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976787"/>
          </a:xfrm>
        </p:spPr>
        <p:txBody>
          <a:bodyPr>
            <a:normAutofit/>
          </a:bodyPr>
          <a:lstStyle/>
          <a:p>
            <a:r>
              <a:rPr lang="en-GB" sz="3600" b="1" dirty="0" smtClean="0"/>
              <a:t>Composition of Single Window System</a:t>
            </a:r>
            <a:endParaRPr lang="en-GB" sz="3600" b="1" dirty="0"/>
          </a:p>
        </p:txBody>
      </p:sp>
      <p:sp>
        <p:nvSpPr>
          <p:cNvPr id="5" name="Content Placeholder 4"/>
          <p:cNvSpPr>
            <a:spLocks noGrp="1"/>
          </p:cNvSpPr>
          <p:nvPr>
            <p:ph sz="half" idx="1"/>
          </p:nvPr>
        </p:nvSpPr>
        <p:spPr>
          <a:xfrm>
            <a:off x="850075" y="1187532"/>
            <a:ext cx="5181600" cy="5486400"/>
          </a:xfrm>
        </p:spPr>
        <p:txBody>
          <a:bodyPr>
            <a:noAutofit/>
          </a:bodyPr>
          <a:lstStyle/>
          <a:p>
            <a:pPr>
              <a:buNone/>
            </a:pPr>
            <a:r>
              <a:rPr lang="en-US" sz="1800" b="1" dirty="0" smtClean="0">
                <a:solidFill>
                  <a:srgbClr val="FF0000"/>
                </a:solidFill>
              </a:rPr>
              <a:t>Single Window System Officers: (At Sub-divisional level)</a:t>
            </a:r>
          </a:p>
          <a:p>
            <a:r>
              <a:rPr lang="en-US" sz="1800" dirty="0" smtClean="0"/>
              <a:t>Police Officer (not below the rank of Inspector- Nodal Officer</a:t>
            </a:r>
          </a:p>
          <a:p>
            <a:r>
              <a:rPr lang="en-US" sz="1800" dirty="0" smtClean="0"/>
              <a:t>Representative of SDO(not below the rank of DMDC)</a:t>
            </a:r>
          </a:p>
          <a:p>
            <a:r>
              <a:rPr lang="en-US" sz="1800" dirty="0" smtClean="0"/>
              <a:t>Executive Engineer of Municipalities/Corporation for according permission for use of Municipality/corporation holding/land.</a:t>
            </a:r>
          </a:p>
          <a:p>
            <a:r>
              <a:rPr lang="en-US" sz="1800" dirty="0" smtClean="0"/>
              <a:t>Assistant Divisional Fire Officer</a:t>
            </a:r>
          </a:p>
          <a:p>
            <a:r>
              <a:rPr lang="en-US" sz="1800" dirty="0" smtClean="0"/>
              <a:t>Assistant Engineer WBSEDCL</a:t>
            </a:r>
          </a:p>
          <a:p>
            <a:r>
              <a:rPr lang="en-US" sz="1800" dirty="0" smtClean="0"/>
              <a:t>Assistant Engineer PWD Civil/PWD Roads</a:t>
            </a:r>
          </a:p>
          <a:p>
            <a:r>
              <a:rPr lang="en-US" sz="1800" dirty="0" smtClean="0"/>
              <a:t>ACMOH</a:t>
            </a:r>
          </a:p>
          <a:p>
            <a:r>
              <a:rPr lang="en-US" sz="1800" dirty="0" smtClean="0"/>
              <a:t>Representative of Regional Transport Officer</a:t>
            </a:r>
          </a:p>
          <a:p>
            <a:endParaRPr lang="en-GB" sz="1800" dirty="0"/>
          </a:p>
        </p:txBody>
      </p:sp>
      <p:sp>
        <p:nvSpPr>
          <p:cNvPr id="6" name="Content Placeholder 5"/>
          <p:cNvSpPr>
            <a:spLocks noGrp="1"/>
          </p:cNvSpPr>
          <p:nvPr>
            <p:ph sz="half" idx="2"/>
          </p:nvPr>
        </p:nvSpPr>
        <p:spPr>
          <a:xfrm>
            <a:off x="6172200" y="1116281"/>
            <a:ext cx="5181600" cy="5060682"/>
          </a:xfrm>
        </p:spPr>
        <p:txBody>
          <a:bodyPr>
            <a:noAutofit/>
          </a:bodyPr>
          <a:lstStyle/>
          <a:p>
            <a:r>
              <a:rPr lang="en-US" sz="1800" b="1" dirty="0" smtClean="0">
                <a:solidFill>
                  <a:srgbClr val="FF0000"/>
                </a:solidFill>
              </a:rPr>
              <a:t>Single Window System  Officers for Helipad permission: (At District level)</a:t>
            </a:r>
          </a:p>
          <a:p>
            <a:r>
              <a:rPr lang="en-US" sz="1600" dirty="0" smtClean="0"/>
              <a:t>Additional district Magistrate (duly authorized by the DEO)</a:t>
            </a:r>
          </a:p>
          <a:p>
            <a:r>
              <a:rPr lang="en-US" sz="1600" dirty="0" smtClean="0"/>
              <a:t>Representative of SDO (not below the rank of DMDC)</a:t>
            </a:r>
          </a:p>
          <a:p>
            <a:r>
              <a:rPr lang="en-US" sz="1600" dirty="0" smtClean="0"/>
              <a:t>Police Officer (not below the rank of DSP)- Nodal Officer</a:t>
            </a:r>
          </a:p>
          <a:p>
            <a:r>
              <a:rPr lang="en-US" sz="1600" dirty="0" smtClean="0"/>
              <a:t>District Engineer </a:t>
            </a:r>
            <a:r>
              <a:rPr lang="en-US" sz="1600" dirty="0" err="1" smtClean="0"/>
              <a:t>Zilla</a:t>
            </a:r>
            <a:r>
              <a:rPr lang="en-US" sz="1600" dirty="0" smtClean="0"/>
              <a:t> </a:t>
            </a:r>
            <a:r>
              <a:rPr lang="en-US" sz="1600" dirty="0" err="1" smtClean="0"/>
              <a:t>Parishad</a:t>
            </a:r>
            <a:endParaRPr lang="en-US" sz="1600" dirty="0" smtClean="0"/>
          </a:p>
          <a:p>
            <a:r>
              <a:rPr lang="en-US" sz="1600" dirty="0" smtClean="0"/>
              <a:t>Executive Engineer of Municipalities/Corporation for according permission for use of Municipality/corporation holding/land.</a:t>
            </a:r>
          </a:p>
          <a:p>
            <a:r>
              <a:rPr lang="en-US" sz="1600" dirty="0" smtClean="0"/>
              <a:t>Divisional Fire Officer</a:t>
            </a:r>
          </a:p>
          <a:p>
            <a:r>
              <a:rPr lang="en-US" sz="1600" dirty="0" smtClean="0"/>
              <a:t>Executive Engineer PWD Civil/PWD Roads</a:t>
            </a:r>
          </a:p>
          <a:p>
            <a:r>
              <a:rPr lang="en-US" sz="1600" dirty="0" smtClean="0"/>
              <a:t>Dy. CMOH</a:t>
            </a:r>
          </a:p>
          <a:p>
            <a:r>
              <a:rPr lang="en-US" sz="1600" dirty="0" smtClean="0"/>
              <a:t>Executive Engineer WBSEDCL</a:t>
            </a:r>
          </a:p>
          <a:p>
            <a:r>
              <a:rPr lang="en-US" sz="1600" dirty="0" smtClean="0"/>
              <a:t>Regional Transport Officer</a:t>
            </a:r>
            <a:endParaRPr lang="en-GB" sz="1600" dirty="0"/>
          </a:p>
        </p:txBody>
      </p:sp>
    </p:spTree>
    <p:extLst>
      <p:ext uri="{BB962C8B-B14F-4D97-AF65-F5344CB8AC3E}">
        <p14:creationId xmlns:p14="http://schemas.microsoft.com/office/powerpoint/2010/main" val="2917993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IN" dirty="0" smtClean="0"/>
              <a:t>Force measures</a:t>
            </a:r>
            <a:endParaRPr lang="en-IN" dirty="0"/>
          </a:p>
        </p:txBody>
      </p:sp>
      <p:sp>
        <p:nvSpPr>
          <p:cNvPr id="3" name="Content Placeholder 2"/>
          <p:cNvSpPr>
            <a:spLocks noGrp="1"/>
          </p:cNvSpPr>
          <p:nvPr>
            <p:ph idx="1"/>
          </p:nvPr>
        </p:nvSpPr>
        <p:spPr/>
        <p:txBody>
          <a:bodyPr/>
          <a:lstStyle/>
          <a:p>
            <a:pPr lvl="0"/>
            <a:r>
              <a:rPr lang="en-US" dirty="0">
                <a:solidFill>
                  <a:srgbClr val="000000"/>
                </a:solidFill>
              </a:rPr>
              <a:t>Assessment of </a:t>
            </a:r>
            <a:r>
              <a:rPr lang="en-US" dirty="0" smtClean="0">
                <a:solidFill>
                  <a:srgbClr val="000000"/>
                </a:solidFill>
              </a:rPr>
              <a:t>requirement </a:t>
            </a:r>
            <a:r>
              <a:rPr lang="en-US" dirty="0">
                <a:solidFill>
                  <a:srgbClr val="000000"/>
                </a:solidFill>
              </a:rPr>
              <a:t>of police personnel (various ranks)</a:t>
            </a:r>
          </a:p>
          <a:p>
            <a:pPr lvl="0"/>
            <a:r>
              <a:rPr lang="en-US" dirty="0">
                <a:solidFill>
                  <a:srgbClr val="000000"/>
                </a:solidFill>
              </a:rPr>
              <a:t>For sector movement and to man polling stations</a:t>
            </a:r>
          </a:p>
          <a:p>
            <a:pPr lvl="0"/>
            <a:r>
              <a:rPr lang="en-US" dirty="0">
                <a:solidFill>
                  <a:srgbClr val="000000"/>
                </a:solidFill>
              </a:rPr>
              <a:t>Prepare return journey for polled EVMs/Polling material, their storage and security plan till </a:t>
            </a:r>
            <a:r>
              <a:rPr lang="en-US" dirty="0" smtClean="0">
                <a:solidFill>
                  <a:srgbClr val="000000"/>
                </a:solidFill>
              </a:rPr>
              <a:t>counting</a:t>
            </a:r>
          </a:p>
          <a:p>
            <a:pPr lvl="0"/>
            <a:r>
              <a:rPr lang="en-US" dirty="0" smtClean="0">
                <a:solidFill>
                  <a:srgbClr val="000000"/>
                </a:solidFill>
              </a:rPr>
              <a:t>Guarding strategic locations </a:t>
            </a:r>
            <a:r>
              <a:rPr lang="en-US" dirty="0" err="1" smtClean="0">
                <a:solidFill>
                  <a:srgbClr val="000000"/>
                </a:solidFill>
              </a:rPr>
              <a:t>eg</a:t>
            </a:r>
            <a:r>
              <a:rPr lang="en-US" dirty="0" smtClean="0">
                <a:solidFill>
                  <a:srgbClr val="000000"/>
                </a:solidFill>
              </a:rPr>
              <a:t> DC RC CC</a:t>
            </a:r>
            <a:endParaRPr lang="en-US" dirty="0">
              <a:solidFill>
                <a:srgbClr val="000000"/>
              </a:solidFill>
            </a:endParaRPr>
          </a:p>
          <a:p>
            <a:pPr lvl="0"/>
            <a:r>
              <a:rPr lang="en-US" dirty="0"/>
              <a:t>For deployment in </a:t>
            </a:r>
            <a:r>
              <a:rPr lang="en-US" dirty="0" smtClean="0"/>
              <a:t>FS/SST/MCC team</a:t>
            </a:r>
            <a:endParaRPr lang="en-US" dirty="0"/>
          </a:p>
          <a:p>
            <a:pPr marL="0" indent="0">
              <a:buNone/>
            </a:pPr>
            <a:endParaRPr lang="en-IN" dirty="0"/>
          </a:p>
        </p:txBody>
      </p:sp>
    </p:spTree>
    <p:extLst>
      <p:ext uri="{BB962C8B-B14F-4D97-AF65-F5344CB8AC3E}">
        <p14:creationId xmlns:p14="http://schemas.microsoft.com/office/powerpoint/2010/main" val="186736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C00000"/>
                </a:solidFill>
                <a:latin typeface="Book Antiqua" panose="02040602050305030304" pitchFamily="18" charset="0"/>
              </a:rPr>
              <a:t>District Election Management Plan (DEMP</a:t>
            </a:r>
            <a:r>
              <a:rPr lang="en-US" b="1" u="sng" dirty="0">
                <a:solidFill>
                  <a:srgbClr val="C00000"/>
                </a:solidFill>
                <a:latin typeface="Book Antiqua" panose="02040602050305030304" pitchFamily="18" charset="0"/>
              </a:rPr>
              <a:t>)</a:t>
            </a:r>
          </a:p>
        </p:txBody>
      </p:sp>
      <p:sp>
        <p:nvSpPr>
          <p:cNvPr id="3" name="Content Placeholder 2"/>
          <p:cNvSpPr>
            <a:spLocks noGrp="1"/>
          </p:cNvSpPr>
          <p:nvPr>
            <p:ph idx="1"/>
          </p:nvPr>
        </p:nvSpPr>
        <p:spPr>
          <a:xfrm>
            <a:off x="677333" y="1745673"/>
            <a:ext cx="10724957" cy="4295690"/>
          </a:xfrm>
        </p:spPr>
        <p:txBody>
          <a:bodyPr>
            <a:noAutofit/>
          </a:bodyPr>
          <a:lstStyle/>
          <a:p>
            <a:pPr>
              <a:lnSpc>
                <a:spcPct val="150000"/>
              </a:lnSpc>
            </a:pPr>
            <a:r>
              <a:rPr lang="en-US" dirty="0">
                <a:latin typeface="Book Antiqua" pitchFamily="18" charset="0"/>
              </a:rPr>
              <a:t>N</a:t>
            </a:r>
            <a:r>
              <a:rPr lang="en-US" dirty="0" smtClean="0">
                <a:latin typeface="Book Antiqua" pitchFamily="18" charset="0"/>
              </a:rPr>
              <a:t>ot a strategic plan but an operational plan.</a:t>
            </a:r>
            <a:endParaRPr lang="en-US" i="1" dirty="0" smtClean="0">
              <a:latin typeface="Book Antiqua" pitchFamily="18" charset="0"/>
            </a:endParaRPr>
          </a:p>
          <a:p>
            <a:pPr>
              <a:lnSpc>
                <a:spcPct val="150000"/>
              </a:lnSpc>
            </a:pPr>
            <a:r>
              <a:rPr lang="en-US" dirty="0" smtClean="0">
                <a:latin typeface="Book Antiqua" pitchFamily="18" charset="0"/>
              </a:rPr>
              <a:t>Focus is on implementation of the plan to ensure free &amp; fair elections. </a:t>
            </a:r>
          </a:p>
          <a:p>
            <a:pPr>
              <a:lnSpc>
                <a:spcPct val="150000"/>
              </a:lnSpc>
            </a:pPr>
            <a:r>
              <a:rPr lang="en-US" dirty="0" smtClean="0">
                <a:latin typeface="Book Antiqua" pitchFamily="18" charset="0"/>
              </a:rPr>
              <a:t>A single window for all relevant information.</a:t>
            </a:r>
          </a:p>
          <a:p>
            <a:pPr>
              <a:lnSpc>
                <a:spcPct val="150000"/>
              </a:lnSpc>
            </a:pPr>
            <a:r>
              <a:rPr lang="en-US" dirty="0" smtClean="0">
                <a:latin typeface="Book Antiqua" pitchFamily="18" charset="0"/>
              </a:rPr>
              <a:t>Synergies activities in a time bound manner.</a:t>
            </a:r>
            <a:endParaRPr lang="en-US" b="1" dirty="0">
              <a:latin typeface="Book Antiqua" pitchFamily="18" charset="0"/>
            </a:endParaRPr>
          </a:p>
        </p:txBody>
      </p:sp>
    </p:spTree>
    <p:extLst>
      <p:ext uri="{BB962C8B-B14F-4D97-AF65-F5344CB8AC3E}">
        <p14:creationId xmlns:p14="http://schemas.microsoft.com/office/powerpoint/2010/main" val="3289813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IN" dirty="0" smtClean="0"/>
              <a:t>Non force measures</a:t>
            </a:r>
            <a:endParaRPr lang="en-IN" dirty="0"/>
          </a:p>
        </p:txBody>
      </p:sp>
      <p:sp>
        <p:nvSpPr>
          <p:cNvPr id="3" name="Content Placeholder 2"/>
          <p:cNvSpPr>
            <a:spLocks noGrp="1"/>
          </p:cNvSpPr>
          <p:nvPr>
            <p:ph idx="1"/>
          </p:nvPr>
        </p:nvSpPr>
        <p:spPr/>
        <p:txBody>
          <a:bodyPr/>
          <a:lstStyle/>
          <a:p>
            <a:r>
              <a:rPr lang="en-IN" dirty="0" smtClean="0"/>
              <a:t>Assessment of requirement of digital cameras/video cameras</a:t>
            </a:r>
          </a:p>
          <a:p>
            <a:r>
              <a:rPr lang="en-IN" dirty="0" smtClean="0"/>
              <a:t>Identification of polling stations where online web casting can be done</a:t>
            </a:r>
          </a:p>
          <a:p>
            <a:r>
              <a:rPr lang="en-GB" dirty="0"/>
              <a:t> </a:t>
            </a:r>
            <a:r>
              <a:rPr lang="en-IN" dirty="0"/>
              <a:t>Identification of polling stations where </a:t>
            </a:r>
            <a:r>
              <a:rPr lang="en-IN" dirty="0" smtClean="0"/>
              <a:t>offline web </a:t>
            </a:r>
            <a:r>
              <a:rPr lang="en-IN" dirty="0"/>
              <a:t>casting </a:t>
            </a:r>
            <a:r>
              <a:rPr lang="en-IN" dirty="0" smtClean="0"/>
              <a:t>(through CCTV) can </a:t>
            </a:r>
            <a:r>
              <a:rPr lang="en-IN" dirty="0"/>
              <a:t>be </a:t>
            </a:r>
            <a:r>
              <a:rPr lang="en-IN" dirty="0" smtClean="0"/>
              <a:t>done</a:t>
            </a:r>
          </a:p>
          <a:p>
            <a:r>
              <a:rPr lang="en-IN" dirty="0" smtClean="0"/>
              <a:t>Identification of sources wherefrom those can be mobilised</a:t>
            </a:r>
            <a:endParaRPr lang="en-IN" dirty="0"/>
          </a:p>
        </p:txBody>
      </p:sp>
    </p:spTree>
    <p:extLst>
      <p:ext uri="{BB962C8B-B14F-4D97-AF65-F5344CB8AC3E}">
        <p14:creationId xmlns:p14="http://schemas.microsoft.com/office/powerpoint/2010/main" val="1646243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lstStyle/>
          <a:p>
            <a:r>
              <a:rPr lang="en-IN" dirty="0" smtClean="0"/>
              <a:t>Infrastructural facilities</a:t>
            </a:r>
            <a:endParaRPr lang="en-IN" dirty="0"/>
          </a:p>
        </p:txBody>
      </p:sp>
      <p:sp>
        <p:nvSpPr>
          <p:cNvPr id="3" name="Content Placeholder 2"/>
          <p:cNvSpPr>
            <a:spLocks noGrp="1"/>
          </p:cNvSpPr>
          <p:nvPr>
            <p:ph idx="1"/>
          </p:nvPr>
        </p:nvSpPr>
        <p:spPr>
          <a:xfrm>
            <a:off x="884464" y="1858282"/>
            <a:ext cx="10515600" cy="4351338"/>
          </a:xfrm>
        </p:spPr>
        <p:txBody>
          <a:bodyPr>
            <a:normAutofit lnSpcReduction="10000"/>
          </a:bodyPr>
          <a:lstStyle/>
          <a:p>
            <a:r>
              <a:rPr lang="en-IN" dirty="0" smtClean="0"/>
              <a:t>Selection of Dispersal Centre, Receiving Centre and Counting Centre ( Ideally co-</a:t>
            </a:r>
            <a:r>
              <a:rPr lang="en-IN" dirty="0" err="1" smtClean="0"/>
              <a:t>terminous</a:t>
            </a:r>
            <a:r>
              <a:rPr lang="en-IN" dirty="0" smtClean="0"/>
              <a:t> and within constituency area)</a:t>
            </a:r>
          </a:p>
          <a:p>
            <a:r>
              <a:rPr lang="en-IN" dirty="0" smtClean="0"/>
              <a:t>Transit RC </a:t>
            </a:r>
            <a:r>
              <a:rPr lang="en-IN" dirty="0" smtClean="0"/>
              <a:t>or Collection Centre ( </a:t>
            </a:r>
            <a:r>
              <a:rPr lang="en-IN" dirty="0" smtClean="0"/>
              <a:t>if required)</a:t>
            </a:r>
          </a:p>
          <a:p>
            <a:r>
              <a:rPr lang="en-IN" dirty="0" smtClean="0"/>
              <a:t>Selection of Training Centres</a:t>
            </a:r>
          </a:p>
          <a:p>
            <a:r>
              <a:rPr lang="en-IN" dirty="0" smtClean="0"/>
              <a:t>Selection of centres for taking up FLC, Commissioning of EVMs/VVPATs</a:t>
            </a:r>
          </a:p>
          <a:p>
            <a:r>
              <a:rPr lang="en-IN" dirty="0" smtClean="0"/>
              <a:t>Selection of warehouses and strong rooms</a:t>
            </a:r>
          </a:p>
          <a:p>
            <a:r>
              <a:rPr lang="en-IN" dirty="0" smtClean="0"/>
              <a:t>Availability of basic facilities at those centres </a:t>
            </a:r>
            <a:r>
              <a:rPr lang="en-IN" dirty="0" err="1" smtClean="0"/>
              <a:t>viz</a:t>
            </a:r>
            <a:r>
              <a:rPr lang="en-IN" dirty="0" smtClean="0"/>
              <a:t> DW/Electricity  with back up/Net working  &amp; communication facility/proper sanitation/good approach road etc.</a:t>
            </a:r>
          </a:p>
          <a:p>
            <a:endParaRPr lang="en-IN" dirty="0"/>
          </a:p>
        </p:txBody>
      </p:sp>
    </p:spTree>
    <p:extLst>
      <p:ext uri="{BB962C8B-B14F-4D97-AF65-F5344CB8AC3E}">
        <p14:creationId xmlns:p14="http://schemas.microsoft.com/office/powerpoint/2010/main" val="2749548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IN" dirty="0" smtClean="0"/>
              <a:t>SVEEP &amp; Awareness Plan</a:t>
            </a:r>
            <a:endParaRPr lang="en-IN" dirty="0"/>
          </a:p>
        </p:txBody>
      </p:sp>
      <p:sp>
        <p:nvSpPr>
          <p:cNvPr id="3" name="Content Placeholder 2"/>
          <p:cNvSpPr>
            <a:spLocks noGrp="1"/>
          </p:cNvSpPr>
          <p:nvPr>
            <p:ph idx="1"/>
          </p:nvPr>
        </p:nvSpPr>
        <p:spPr>
          <a:xfrm>
            <a:off x="721821" y="1816331"/>
            <a:ext cx="10515600" cy="4759643"/>
          </a:xfrm>
        </p:spPr>
        <p:txBody>
          <a:bodyPr/>
          <a:lstStyle/>
          <a:p>
            <a:pPr marL="0" indent="0">
              <a:buNone/>
            </a:pPr>
            <a:r>
              <a:rPr lang="en-IN" dirty="0" smtClean="0"/>
              <a:t> </a:t>
            </a:r>
            <a:r>
              <a:rPr lang="en-IN" dirty="0" smtClean="0">
                <a:latin typeface="Book Antiqua" panose="02040602050305030304" pitchFamily="18" charset="0"/>
              </a:rPr>
              <a:t>Emphasis on:</a:t>
            </a:r>
          </a:p>
          <a:p>
            <a:pPr marL="0" indent="0">
              <a:buNone/>
            </a:pPr>
            <a:endParaRPr lang="en-IN" dirty="0" smtClean="0">
              <a:latin typeface="Book Antiqua" panose="02040602050305030304" pitchFamily="18" charset="0"/>
            </a:endParaRPr>
          </a:p>
          <a:p>
            <a:r>
              <a:rPr lang="en-IN" dirty="0" smtClean="0">
                <a:latin typeface="Book Antiqua" panose="02040602050305030304" pitchFamily="18" charset="0"/>
              </a:rPr>
              <a:t>Participation of registered voters  in voting process,</a:t>
            </a:r>
          </a:p>
          <a:p>
            <a:endParaRPr lang="en-IN" dirty="0" smtClean="0">
              <a:latin typeface="Book Antiqua" panose="02040602050305030304" pitchFamily="18" charset="0"/>
            </a:endParaRPr>
          </a:p>
          <a:p>
            <a:r>
              <a:rPr lang="en-IN" dirty="0" smtClean="0">
                <a:latin typeface="Book Antiqua" panose="02040602050305030304" pitchFamily="18" charset="0"/>
              </a:rPr>
              <a:t>Ethical voting,</a:t>
            </a:r>
          </a:p>
          <a:p>
            <a:pPr marL="0" indent="0">
              <a:buNone/>
            </a:pPr>
            <a:endParaRPr lang="en-IN" dirty="0" smtClean="0">
              <a:latin typeface="Book Antiqua" panose="02040602050305030304" pitchFamily="18" charset="0"/>
            </a:endParaRPr>
          </a:p>
          <a:p>
            <a:r>
              <a:rPr lang="en-IN" dirty="0" smtClean="0">
                <a:latin typeface="Book Antiqua" panose="02040602050305030304" pitchFamily="18" charset="0"/>
              </a:rPr>
              <a:t>Use of EVM VVPAT ensuring correctness of vote recording.</a:t>
            </a:r>
            <a:endParaRPr lang="en-IN" dirty="0">
              <a:latin typeface="Book Antiqua" panose="02040602050305030304" pitchFamily="18" charset="0"/>
            </a:endParaRPr>
          </a:p>
        </p:txBody>
      </p:sp>
    </p:spTree>
    <p:extLst>
      <p:ext uri="{BB962C8B-B14F-4D97-AF65-F5344CB8AC3E}">
        <p14:creationId xmlns:p14="http://schemas.microsoft.com/office/powerpoint/2010/main" val="394898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5840"/>
            <a:ext cx="10515600" cy="5171123"/>
          </a:xfrm>
        </p:spPr>
        <p:txBody>
          <a:bodyPr>
            <a:normAutofit fontScale="77500" lnSpcReduction="20000"/>
          </a:bodyPr>
          <a:lstStyle/>
          <a:p>
            <a:pPr marL="0" indent="0">
              <a:buNone/>
            </a:pPr>
            <a:r>
              <a:rPr lang="en-US" dirty="0" smtClean="0"/>
              <a:t>Aims to develop various </a:t>
            </a:r>
            <a:r>
              <a:rPr lang="en-US" dirty="0"/>
              <a:t>strategies for wide-scale dissemination of information providing </a:t>
            </a:r>
          </a:p>
          <a:p>
            <a:pPr>
              <a:buFont typeface="Wingdings" charset="2"/>
              <a:buChar char="q"/>
            </a:pPr>
            <a:r>
              <a:rPr lang="en-US" dirty="0"/>
              <a:t>electoral assistance</a:t>
            </a:r>
          </a:p>
          <a:p>
            <a:pPr>
              <a:buFont typeface="Wingdings" charset="2"/>
              <a:buChar char="q"/>
            </a:pPr>
            <a:r>
              <a:rPr lang="en-US" dirty="0"/>
              <a:t> developing cultural habit of voting</a:t>
            </a:r>
          </a:p>
          <a:p>
            <a:pPr>
              <a:buFont typeface="Wingdings" charset="2"/>
              <a:buChar char="q"/>
            </a:pPr>
            <a:r>
              <a:rPr lang="en-US" dirty="0"/>
              <a:t>helping voters overcome psychological barrier,</a:t>
            </a:r>
          </a:p>
          <a:p>
            <a:pPr>
              <a:buFont typeface="Wingdings" charset="2"/>
              <a:buChar char="q"/>
            </a:pPr>
            <a:r>
              <a:rPr lang="en-US" dirty="0"/>
              <a:t>reaching out to youth voter in colleges and universities</a:t>
            </a:r>
          </a:p>
          <a:p>
            <a:pPr>
              <a:buFont typeface="Wingdings" charset="2"/>
              <a:buChar char="q"/>
            </a:pPr>
            <a:r>
              <a:rPr lang="en-US" dirty="0"/>
              <a:t>Special plan targeting  low VTR polling stations</a:t>
            </a:r>
          </a:p>
          <a:p>
            <a:pPr>
              <a:buFont typeface="Wingdings" charset="2"/>
              <a:buChar char="q"/>
            </a:pPr>
            <a:r>
              <a:rPr lang="en-US" dirty="0"/>
              <a:t>increasing women participation</a:t>
            </a:r>
          </a:p>
          <a:p>
            <a:pPr>
              <a:buFont typeface="Wingdings" charset="2"/>
              <a:buChar char="q"/>
            </a:pPr>
            <a:r>
              <a:rPr lang="en-US" dirty="0"/>
              <a:t>promoting election watch and democracy platforms</a:t>
            </a:r>
          </a:p>
          <a:p>
            <a:pPr>
              <a:buFont typeface="Wingdings" charset="2"/>
              <a:buChar char="q"/>
            </a:pPr>
            <a:r>
              <a:rPr lang="en-US" dirty="0"/>
              <a:t>designing communication campaign, </a:t>
            </a:r>
          </a:p>
          <a:p>
            <a:pPr>
              <a:buFont typeface="Wingdings" charset="2"/>
              <a:buChar char="q"/>
            </a:pPr>
            <a:r>
              <a:rPr lang="en-US" dirty="0"/>
              <a:t>designing and producing communication materials on pilot basis and</a:t>
            </a:r>
          </a:p>
          <a:p>
            <a:pPr>
              <a:buFont typeface="Wingdings" charset="2"/>
              <a:buChar char="q"/>
            </a:pPr>
            <a:r>
              <a:rPr lang="en-US" dirty="0"/>
              <a:t> quality control of state level products</a:t>
            </a:r>
          </a:p>
          <a:p>
            <a:pPr>
              <a:buFont typeface="Wingdings" charset="2"/>
              <a:buChar char="q"/>
            </a:pPr>
            <a:r>
              <a:rPr lang="en-US" dirty="0">
                <a:latin typeface="Cambria"/>
                <a:cs typeface="Cambria"/>
              </a:rPr>
              <a:t>Promoting ethical voting</a:t>
            </a:r>
          </a:p>
          <a:p>
            <a:r>
              <a:rPr lang="en-IN" dirty="0" smtClean="0"/>
              <a:t>Target oriented detailed plan of using multi media approach </a:t>
            </a:r>
            <a:r>
              <a:rPr lang="en-IN" dirty="0" err="1" smtClean="0"/>
              <a:t>upto</a:t>
            </a:r>
            <a:r>
              <a:rPr lang="en-IN" dirty="0" smtClean="0"/>
              <a:t> polling station level and schedule thereof</a:t>
            </a:r>
            <a:endParaRPr lang="en-IN" dirty="0"/>
          </a:p>
        </p:txBody>
      </p:sp>
    </p:spTree>
    <p:extLst>
      <p:ext uri="{BB962C8B-B14F-4D97-AF65-F5344CB8AC3E}">
        <p14:creationId xmlns:p14="http://schemas.microsoft.com/office/powerpoint/2010/main" val="619152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lstStyle/>
          <a:p>
            <a:r>
              <a:rPr lang="en-IN" dirty="0" smtClean="0"/>
              <a:t>Counting Plans</a:t>
            </a:r>
            <a:endParaRPr lang="en-IN" dirty="0"/>
          </a:p>
        </p:txBody>
      </p:sp>
      <p:sp>
        <p:nvSpPr>
          <p:cNvPr id="3" name="Content Placeholder 2"/>
          <p:cNvSpPr>
            <a:spLocks noGrp="1"/>
          </p:cNvSpPr>
          <p:nvPr>
            <p:ph idx="1"/>
          </p:nvPr>
        </p:nvSpPr>
        <p:spPr/>
        <p:txBody>
          <a:bodyPr/>
          <a:lstStyle/>
          <a:p>
            <a:pPr lvl="0"/>
            <a:r>
              <a:rPr lang="en-US" dirty="0">
                <a:solidFill>
                  <a:srgbClr val="000000"/>
                </a:solidFill>
              </a:rPr>
              <a:t>Identify places for storage of EVMs &amp; Polling materials</a:t>
            </a:r>
          </a:p>
          <a:p>
            <a:pPr lvl="0"/>
            <a:r>
              <a:rPr lang="en-US" dirty="0">
                <a:solidFill>
                  <a:srgbClr val="000000"/>
                </a:solidFill>
              </a:rPr>
              <a:t>Submit Proposal to CEO for approval from ECI in advance</a:t>
            </a:r>
          </a:p>
          <a:p>
            <a:pPr lvl="0"/>
            <a:r>
              <a:rPr lang="en-US" dirty="0">
                <a:solidFill>
                  <a:srgbClr val="000000"/>
                </a:solidFill>
              </a:rPr>
              <a:t>Assess Counting Staff availability</a:t>
            </a:r>
          </a:p>
          <a:p>
            <a:pPr lvl="0"/>
            <a:r>
              <a:rPr lang="en-US" dirty="0">
                <a:solidFill>
                  <a:srgbClr val="000000"/>
                </a:solidFill>
              </a:rPr>
              <a:t>Detail other logistics, media and security arrangements</a:t>
            </a:r>
          </a:p>
          <a:p>
            <a:endParaRPr lang="en-IN" dirty="0"/>
          </a:p>
        </p:txBody>
      </p:sp>
    </p:spTree>
    <p:extLst>
      <p:ext uri="{BB962C8B-B14F-4D97-AF65-F5344CB8AC3E}">
        <p14:creationId xmlns:p14="http://schemas.microsoft.com/office/powerpoint/2010/main" val="837093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414"/>
            <a:ext cx="10461567" cy="1043993"/>
          </a:xfrm>
          <a:solidFill>
            <a:schemeClr val="accent6">
              <a:lumMod val="60000"/>
              <a:lumOff val="40000"/>
            </a:schemeClr>
          </a:solidFill>
        </p:spPr>
        <p:txBody>
          <a:bodyPr/>
          <a:lstStyle/>
          <a:p>
            <a:r>
              <a:rPr lang="en-GB" dirty="0" smtClean="0">
                <a:solidFill>
                  <a:srgbClr val="FF0000"/>
                </a:solidFill>
              </a:rPr>
              <a:t>Budgeting and Financial planning</a:t>
            </a:r>
            <a:endParaRPr lang="en-GB" dirty="0">
              <a:solidFill>
                <a:srgbClr val="FF0000"/>
              </a:solidFill>
            </a:endParaRPr>
          </a:p>
        </p:txBody>
      </p:sp>
      <p:sp>
        <p:nvSpPr>
          <p:cNvPr id="3" name="Content Placeholder 2"/>
          <p:cNvSpPr>
            <a:spLocks noGrp="1"/>
          </p:cNvSpPr>
          <p:nvPr>
            <p:ph idx="1"/>
          </p:nvPr>
        </p:nvSpPr>
        <p:spPr>
          <a:xfrm>
            <a:off x="568842" y="1461977"/>
            <a:ext cx="10784958" cy="4714986"/>
          </a:xfrm>
        </p:spPr>
        <p:txBody>
          <a:bodyPr>
            <a:normAutofit fontScale="55000" lnSpcReduction="20000"/>
          </a:bodyPr>
          <a:lstStyle/>
          <a:p>
            <a:pPr algn="just"/>
            <a:r>
              <a:rPr lang="en-US" sz="3800" dirty="0" smtClean="0"/>
              <a:t>Under the instruction of the Ministry of Law , Justice &amp; Company Affairs (Legislative Department) ,Government of India, the entire expenditure on actual conduct of elections to state legislatures  is borne by the respective State Governments when such elections are held independently. </a:t>
            </a:r>
          </a:p>
          <a:p>
            <a:pPr algn="just"/>
            <a:r>
              <a:rPr lang="en-US" sz="3800" dirty="0" smtClean="0"/>
              <a:t>Expenditure incurred  on items of  common concern to the Central and State Governments is shared on 50:50 basis  irrespective of whether such expenditure is incurred in connection with the elections to </a:t>
            </a:r>
            <a:r>
              <a:rPr lang="en-US" sz="3800" dirty="0" err="1" smtClean="0"/>
              <a:t>Loksabha</a:t>
            </a:r>
            <a:r>
              <a:rPr lang="en-US" sz="3800" dirty="0" smtClean="0"/>
              <a:t> or State Legislatures. </a:t>
            </a:r>
          </a:p>
          <a:p>
            <a:pPr algn="just"/>
            <a:r>
              <a:rPr lang="en-US" sz="3800" dirty="0" smtClean="0"/>
              <a:t>Expenditures made on account of maintenance of security is borne by the State  Government.</a:t>
            </a:r>
          </a:p>
          <a:p>
            <a:pPr algn="just"/>
            <a:r>
              <a:rPr lang="en-US" sz="3800" dirty="0" smtClean="0"/>
              <a:t> Expenditure made by the candidates and political parties which is subject to a ceiling limit, as fixed by the central legislature is to be maintained by the candidates and political parties themselves in prescribed manner and reported to the Election Commission.</a:t>
            </a:r>
            <a:endParaRPr lang="en-GB" sz="3800" dirty="0" smtClean="0"/>
          </a:p>
          <a:p>
            <a:pPr algn="just"/>
            <a:r>
              <a:rPr lang="en-US" sz="3800" b="1" dirty="0" smtClean="0"/>
              <a:t>Planning and budgeting:</a:t>
            </a:r>
            <a:r>
              <a:rPr lang="en-US" sz="3800" dirty="0" smtClean="0"/>
              <a:t> Since conduct of elections is a mammoth task involving mobilization of resources - both human &amp;  materials, meticulous planning is required in advance of the elections.</a:t>
            </a:r>
          </a:p>
          <a:p>
            <a:pPr algn="just"/>
            <a:r>
              <a:rPr lang="en-US" sz="3800" dirty="0" smtClean="0"/>
              <a:t> A detailed  assessment of fund required for the conduct of elections is to be  made </a:t>
            </a:r>
            <a:r>
              <a:rPr lang="en-GB" sz="3800" dirty="0" smtClean="0"/>
              <a:t>.</a:t>
            </a:r>
          </a:p>
          <a:p>
            <a:endParaRPr lang="en-GB" dirty="0"/>
          </a:p>
        </p:txBody>
      </p:sp>
    </p:spTree>
    <p:extLst>
      <p:ext uri="{BB962C8B-B14F-4D97-AF65-F5344CB8AC3E}">
        <p14:creationId xmlns:p14="http://schemas.microsoft.com/office/powerpoint/2010/main" val="2612537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22961"/>
            <a:ext cx="10972800" cy="5303204"/>
          </a:xfrm>
        </p:spPr>
        <p:txBody>
          <a:bodyPr>
            <a:normAutofit fontScale="92500"/>
          </a:bodyPr>
          <a:lstStyle/>
          <a:p>
            <a:pPr>
              <a:buNone/>
            </a:pPr>
            <a:r>
              <a:rPr lang="en-US" b="1" dirty="0" smtClean="0"/>
              <a:t>Items of expenditures</a:t>
            </a:r>
            <a:r>
              <a:rPr lang="en-US" dirty="0" smtClean="0"/>
              <a:t>: The assessment of expenditures included the following items which are essentially required for conduct of elections:</a:t>
            </a:r>
            <a:endParaRPr lang="en-GB" dirty="0" smtClean="0"/>
          </a:p>
          <a:p>
            <a:pPr>
              <a:buNone/>
            </a:pPr>
            <a:r>
              <a:rPr lang="en-US" dirty="0" smtClean="0"/>
              <a:t>1.a. </a:t>
            </a:r>
            <a:r>
              <a:rPr lang="en-GB" dirty="0" smtClean="0"/>
              <a:t>Checking of EVMs</a:t>
            </a:r>
          </a:p>
          <a:p>
            <a:pPr>
              <a:buNone/>
            </a:pPr>
            <a:r>
              <a:rPr lang="en-GB" dirty="0" smtClean="0"/>
              <a:t>    b. Transportation of EVMs- inter state , inter district &amp; intra district</a:t>
            </a:r>
          </a:p>
          <a:p>
            <a:pPr>
              <a:buNone/>
            </a:pPr>
            <a:r>
              <a:rPr lang="en-GB" dirty="0" smtClean="0"/>
              <a:t>    c. Logistic arrangement for FLC, Commissioning</a:t>
            </a:r>
          </a:p>
          <a:p>
            <a:pPr>
              <a:buNone/>
            </a:pPr>
            <a:r>
              <a:rPr lang="en-GB" dirty="0" smtClean="0"/>
              <a:t>    d. Procurement of power packs</a:t>
            </a:r>
          </a:p>
          <a:p>
            <a:pPr>
              <a:buNone/>
            </a:pPr>
            <a:r>
              <a:rPr lang="en-GB" dirty="0" smtClean="0"/>
              <a:t>    e. Expert charges to ECIL engineers</a:t>
            </a:r>
          </a:p>
          <a:p>
            <a:pPr>
              <a:buNone/>
            </a:pPr>
            <a:r>
              <a:rPr lang="en-US" dirty="0" smtClean="0"/>
              <a:t>2.a. </a:t>
            </a:r>
            <a:r>
              <a:rPr lang="en-GB" dirty="0" smtClean="0"/>
              <a:t>Procurement of all kinds of seals, indelible ink ,tags, arrow cross marks etc.</a:t>
            </a:r>
          </a:p>
          <a:p>
            <a:pPr>
              <a:buNone/>
            </a:pPr>
            <a:r>
              <a:rPr lang="en-GB" dirty="0" smtClean="0"/>
              <a:t>    b. Procurement of materials for EVM commissioning/polling/counting</a:t>
            </a:r>
          </a:p>
          <a:p>
            <a:pPr>
              <a:buNone/>
            </a:pPr>
            <a:r>
              <a:rPr lang="en-GB" dirty="0" smtClean="0"/>
              <a:t>    c. Manpower charges for material bagging</a:t>
            </a:r>
          </a:p>
          <a:p>
            <a:pPr>
              <a:buNone/>
            </a:pPr>
            <a:r>
              <a:rPr lang="en-GB" dirty="0" smtClean="0"/>
              <a:t>    d. Cost of stationery articles</a:t>
            </a:r>
          </a:p>
          <a:p>
            <a:endParaRPr lang="en-GB" dirty="0"/>
          </a:p>
        </p:txBody>
      </p:sp>
    </p:spTree>
    <p:extLst>
      <p:ext uri="{BB962C8B-B14F-4D97-AF65-F5344CB8AC3E}">
        <p14:creationId xmlns:p14="http://schemas.microsoft.com/office/powerpoint/2010/main" val="397489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22961"/>
            <a:ext cx="10972800" cy="5303204"/>
          </a:xfrm>
        </p:spPr>
        <p:txBody>
          <a:bodyPr>
            <a:normAutofit fontScale="92500" lnSpcReduction="20000"/>
          </a:bodyPr>
          <a:lstStyle/>
          <a:p>
            <a:pPr>
              <a:buNone/>
            </a:pPr>
            <a:r>
              <a:rPr lang="en-US" b="1" dirty="0" smtClean="0"/>
              <a:t>Items of expenditures</a:t>
            </a:r>
            <a:r>
              <a:rPr lang="en-US" dirty="0" smtClean="0"/>
              <a:t>: </a:t>
            </a:r>
          </a:p>
          <a:p>
            <a:pPr>
              <a:buNone/>
            </a:pPr>
            <a:r>
              <a:rPr lang="en-GB" dirty="0" smtClean="0"/>
              <a:t>3.a. Allowances of polling personnel, Micro Observer, </a:t>
            </a:r>
            <a:r>
              <a:rPr lang="en-GB" dirty="0" smtClean="0"/>
              <a:t>camera persons</a:t>
            </a:r>
            <a:r>
              <a:rPr lang="en-GB" dirty="0" smtClean="0"/>
              <a:t>, VAB   </a:t>
            </a:r>
          </a:p>
          <a:p>
            <a:pPr>
              <a:buNone/>
            </a:pPr>
            <a:r>
              <a:rPr lang="en-GB" dirty="0"/>
              <a:t> </a:t>
            </a:r>
            <a:r>
              <a:rPr lang="en-GB" dirty="0" smtClean="0"/>
              <a:t>      personnel, water carriers,  Expenditure monitoring teams, sectors, DCRC </a:t>
            </a:r>
          </a:p>
          <a:p>
            <a:pPr>
              <a:buNone/>
            </a:pPr>
            <a:r>
              <a:rPr lang="en-GB" dirty="0"/>
              <a:t> </a:t>
            </a:r>
            <a:r>
              <a:rPr lang="en-GB" dirty="0" smtClean="0"/>
              <a:t>      personnel, counting personnel etc.</a:t>
            </a:r>
          </a:p>
          <a:p>
            <a:pPr>
              <a:buNone/>
            </a:pPr>
            <a:r>
              <a:rPr lang="en-GB" dirty="0" smtClean="0"/>
              <a:t>    b Honorarium/ Allowances to officers, staff</a:t>
            </a:r>
          </a:p>
          <a:p>
            <a:pPr>
              <a:buNone/>
            </a:pPr>
            <a:r>
              <a:rPr lang="en-GB" dirty="0" smtClean="0"/>
              <a:t>4. a. Hiring charges of Vehicles - for polling personnel, other personnel</a:t>
            </a:r>
          </a:p>
          <a:p>
            <a:pPr>
              <a:buNone/>
            </a:pPr>
            <a:r>
              <a:rPr lang="en-GB" dirty="0" smtClean="0"/>
              <a:t>    b. </a:t>
            </a:r>
            <a:r>
              <a:rPr lang="en-GB" dirty="0" err="1" smtClean="0"/>
              <a:t>Khoraki</a:t>
            </a:r>
            <a:r>
              <a:rPr lang="en-GB" dirty="0" smtClean="0"/>
              <a:t> charges</a:t>
            </a:r>
          </a:p>
          <a:p>
            <a:pPr>
              <a:buNone/>
            </a:pPr>
            <a:r>
              <a:rPr lang="en-GB" dirty="0" smtClean="0"/>
              <a:t>     c. Fuel charges</a:t>
            </a:r>
          </a:p>
          <a:p>
            <a:pPr>
              <a:buNone/>
            </a:pPr>
            <a:r>
              <a:rPr lang="en-GB" dirty="0" smtClean="0"/>
              <a:t>5. IT initiatives- Web casting, </a:t>
            </a:r>
            <a:r>
              <a:rPr lang="en-GB" dirty="0" err="1" smtClean="0"/>
              <a:t>sms</a:t>
            </a:r>
            <a:r>
              <a:rPr lang="en-GB" dirty="0" smtClean="0"/>
              <a:t> gateway, vehicle management, Live monitoring </a:t>
            </a:r>
          </a:p>
          <a:p>
            <a:pPr>
              <a:buNone/>
            </a:pPr>
            <a:r>
              <a:rPr lang="en-GB" dirty="0"/>
              <a:t> </a:t>
            </a:r>
            <a:r>
              <a:rPr lang="en-GB" dirty="0" smtClean="0"/>
              <a:t>    in sensitive areas etc.</a:t>
            </a:r>
          </a:p>
          <a:p>
            <a:pPr>
              <a:buNone/>
            </a:pPr>
            <a:r>
              <a:rPr lang="en-GB" dirty="0" smtClean="0"/>
              <a:t>6. Printing of forms, book, ballot papers ( service ballot/</a:t>
            </a:r>
            <a:r>
              <a:rPr lang="en-GB" dirty="0" err="1" smtClean="0"/>
              <a:t>braille</a:t>
            </a:r>
            <a:r>
              <a:rPr lang="en-GB" dirty="0" smtClean="0"/>
              <a:t>)</a:t>
            </a:r>
          </a:p>
          <a:p>
            <a:pPr>
              <a:buNone/>
            </a:pPr>
            <a:r>
              <a:rPr lang="en-GB" dirty="0" smtClean="0"/>
              <a:t>7. Photocopying of electoral rolls, Preparation of Voters slips</a:t>
            </a:r>
          </a:p>
          <a:p>
            <a:pPr>
              <a:buNone/>
            </a:pPr>
            <a:r>
              <a:rPr lang="en-GB" dirty="0" smtClean="0"/>
              <a:t>8. Publicity, SVEEP initiatives</a:t>
            </a:r>
          </a:p>
          <a:p>
            <a:endParaRPr lang="en-GB" dirty="0"/>
          </a:p>
        </p:txBody>
      </p:sp>
    </p:spTree>
    <p:extLst>
      <p:ext uri="{BB962C8B-B14F-4D97-AF65-F5344CB8AC3E}">
        <p14:creationId xmlns:p14="http://schemas.microsoft.com/office/powerpoint/2010/main" val="664709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0891"/>
            <a:ext cx="10972800" cy="5525273"/>
          </a:xfrm>
        </p:spPr>
        <p:txBody>
          <a:bodyPr>
            <a:normAutofit fontScale="92500" lnSpcReduction="10000"/>
          </a:bodyPr>
          <a:lstStyle/>
          <a:p>
            <a:pPr>
              <a:buNone/>
            </a:pPr>
            <a:r>
              <a:rPr lang="en-GB" sz="1900" dirty="0" smtClean="0"/>
              <a:t>9. </a:t>
            </a:r>
            <a:r>
              <a:rPr lang="en-GB" sz="1900" dirty="0" err="1" smtClean="0"/>
              <a:t>Videography</a:t>
            </a:r>
            <a:r>
              <a:rPr lang="en-GB" sz="1900" dirty="0" smtClean="0"/>
              <a:t>, documentation</a:t>
            </a:r>
          </a:p>
          <a:p>
            <a:pPr>
              <a:buNone/>
            </a:pPr>
            <a:r>
              <a:rPr lang="en-GB" sz="1900" dirty="0" smtClean="0"/>
              <a:t>10. Infrastructural arrangement for training, DCRC, Counting, Strong Room</a:t>
            </a:r>
          </a:p>
          <a:p>
            <a:pPr>
              <a:buNone/>
            </a:pPr>
            <a:r>
              <a:rPr lang="en-US" sz="1900" dirty="0" smtClean="0"/>
              <a:t>11. </a:t>
            </a:r>
            <a:r>
              <a:rPr lang="en-GB" sz="1900" dirty="0" smtClean="0"/>
              <a:t>Polling station infrastructure</a:t>
            </a:r>
          </a:p>
          <a:p>
            <a:pPr>
              <a:buNone/>
            </a:pPr>
            <a:r>
              <a:rPr lang="en-GB" sz="1900" dirty="0" smtClean="0"/>
              <a:t>12. Removal of MCC violations</a:t>
            </a:r>
          </a:p>
          <a:p>
            <a:pPr>
              <a:buNone/>
            </a:pPr>
            <a:r>
              <a:rPr lang="en-GB" sz="1900" dirty="0" smtClean="0"/>
              <a:t>13. Refreshment charges</a:t>
            </a:r>
          </a:p>
          <a:p>
            <a:pPr>
              <a:buNone/>
            </a:pPr>
            <a:r>
              <a:rPr lang="en-GB" sz="1900" dirty="0" smtClean="0"/>
              <a:t>14. Logistics for Observers</a:t>
            </a:r>
          </a:p>
          <a:p>
            <a:pPr>
              <a:buNone/>
            </a:pPr>
            <a:r>
              <a:rPr lang="en-GB" sz="1900" dirty="0" smtClean="0"/>
              <a:t>15. Call centre, complaint help line</a:t>
            </a:r>
          </a:p>
          <a:p>
            <a:pPr>
              <a:buNone/>
            </a:pPr>
            <a:r>
              <a:rPr lang="en-GB" sz="1900" dirty="0" smtClean="0"/>
              <a:t>16.Compensation to personnel-dead or injured during poll duties ( ex gratia) </a:t>
            </a:r>
          </a:p>
          <a:p>
            <a:pPr>
              <a:buNone/>
            </a:pPr>
            <a:r>
              <a:rPr lang="en-US" dirty="0" smtClean="0"/>
              <a:t> Emphasis on :</a:t>
            </a:r>
          </a:p>
          <a:p>
            <a:r>
              <a:rPr lang="en-US" dirty="0" smtClean="0"/>
              <a:t>Maintenance of financial propriety .</a:t>
            </a:r>
          </a:p>
          <a:p>
            <a:r>
              <a:rPr lang="en-US" dirty="0" smtClean="0"/>
              <a:t>Strict adherence to financial rules.</a:t>
            </a:r>
          </a:p>
          <a:p>
            <a:r>
              <a:rPr lang="en-US" dirty="0" smtClean="0"/>
              <a:t>Exploring methods for curbing misuse of fund through exercising strict  financial discipline.</a:t>
            </a:r>
          </a:p>
          <a:p>
            <a:r>
              <a:rPr lang="en-US" dirty="0" smtClean="0"/>
              <a:t> Adopting innovative approach to restrict expenditure.</a:t>
            </a:r>
            <a:endParaRPr lang="en-GB" dirty="0" smtClean="0"/>
          </a:p>
          <a:p>
            <a:endParaRPr lang="en-GB" dirty="0"/>
          </a:p>
        </p:txBody>
      </p:sp>
    </p:spTree>
    <p:extLst>
      <p:ext uri="{BB962C8B-B14F-4D97-AF65-F5344CB8AC3E}">
        <p14:creationId xmlns:p14="http://schemas.microsoft.com/office/powerpoint/2010/main" val="2168484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33496"/>
          </a:xfrm>
        </p:spPr>
        <p:txBody>
          <a:bodyPr/>
          <a:lstStyle/>
          <a:p>
            <a:r>
              <a:rPr lang="en-IN" dirty="0" smtClean="0"/>
              <a:t>Constituency Plan –In similar manner</a:t>
            </a:r>
            <a:endParaRPr lang="en-IN" dirty="0"/>
          </a:p>
        </p:txBody>
      </p:sp>
      <p:sp>
        <p:nvSpPr>
          <p:cNvPr id="3" name="Content Placeholder 2"/>
          <p:cNvSpPr>
            <a:spLocks noGrp="1"/>
          </p:cNvSpPr>
          <p:nvPr>
            <p:ph idx="1"/>
          </p:nvPr>
        </p:nvSpPr>
        <p:spPr/>
        <p:txBody>
          <a:bodyPr/>
          <a:lstStyle/>
          <a:p>
            <a:pPr marL="0" indent="0">
              <a:buNone/>
            </a:pPr>
            <a:r>
              <a:rPr lang="en-GB" dirty="0" smtClean="0"/>
              <a:t> </a:t>
            </a:r>
            <a:endParaRPr lang="en-IN" dirty="0"/>
          </a:p>
        </p:txBody>
      </p:sp>
    </p:spTree>
    <p:extLst>
      <p:ext uri="{BB962C8B-B14F-4D97-AF65-F5344CB8AC3E}">
        <p14:creationId xmlns:p14="http://schemas.microsoft.com/office/powerpoint/2010/main" val="1995297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079" y="0"/>
            <a:ext cx="9613861" cy="566670"/>
          </a:xfrm>
        </p:spPr>
        <p:txBody>
          <a:bodyPr>
            <a:normAutofit fontScale="90000"/>
          </a:bodyPr>
          <a:lstStyle/>
          <a:p>
            <a:pPr algn="ctr"/>
            <a:r>
              <a:rPr lang="en-US" dirty="0" smtClean="0"/>
              <a:t>COMPONENTS of DEMP</a:t>
            </a:r>
            <a:endParaRPr lang="en-US" dirty="0"/>
          </a:p>
        </p:txBody>
      </p:sp>
      <p:graphicFrame>
        <p:nvGraphicFramePr>
          <p:cNvPr id="4" name="Diagram 3"/>
          <p:cNvGraphicFramePr/>
          <p:nvPr>
            <p:extLst/>
          </p:nvPr>
        </p:nvGraphicFramePr>
        <p:xfrm>
          <a:off x="-1159098" y="437882"/>
          <a:ext cx="13252360" cy="6671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29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graphicEl>
                                              <a:dgm id="{625B8DCA-AD22-414F-A576-A02AA876D5FD}"/>
                                            </p:graphicEl>
                                          </p:spTgt>
                                        </p:tgtEl>
                                        <p:attrNameLst>
                                          <p:attrName>style.visibility</p:attrName>
                                        </p:attrNameLst>
                                      </p:cBhvr>
                                      <p:to>
                                        <p:strVal val="visible"/>
                                      </p:to>
                                    </p:set>
                                    <p:animEffect transition="in" filter="randombar(horizontal)">
                                      <p:cBhvr>
                                        <p:cTn id="7" dur="500"/>
                                        <p:tgtEl>
                                          <p:spTgt spid="4">
                                            <p:graphicEl>
                                              <a:dgm id="{625B8DCA-AD22-414F-A576-A02AA876D5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FD26BE89-9443-A742-B270-5E04CD147797}"/>
                                            </p:graphicEl>
                                          </p:spTgt>
                                        </p:tgtEl>
                                        <p:attrNameLst>
                                          <p:attrName>style.visibility</p:attrName>
                                        </p:attrNameLst>
                                      </p:cBhvr>
                                      <p:to>
                                        <p:strVal val="visible"/>
                                      </p:to>
                                    </p:set>
                                    <p:animEffect transition="in" filter="randombar(horizontal)">
                                      <p:cBhvr>
                                        <p:cTn id="12" dur="500"/>
                                        <p:tgtEl>
                                          <p:spTgt spid="4">
                                            <p:graphicEl>
                                              <a:dgm id="{FD26BE89-9443-A742-B270-5E04CD147797}"/>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
                                            <p:graphicEl>
                                              <a:dgm id="{B16541E7-5CE5-194E-AEF1-724243D6692E}"/>
                                            </p:graphicEl>
                                          </p:spTgt>
                                        </p:tgtEl>
                                        <p:attrNameLst>
                                          <p:attrName>style.visibility</p:attrName>
                                        </p:attrNameLst>
                                      </p:cBhvr>
                                      <p:to>
                                        <p:strVal val="visible"/>
                                      </p:to>
                                    </p:set>
                                    <p:animEffect transition="in" filter="randombar(horizontal)">
                                      <p:cBhvr>
                                        <p:cTn id="15" dur="500"/>
                                        <p:tgtEl>
                                          <p:spTgt spid="4">
                                            <p:graphicEl>
                                              <a:dgm id="{B16541E7-5CE5-194E-AEF1-724243D6692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4">
                                            <p:graphicEl>
                                              <a:dgm id="{DCD9E453-FD12-5C4B-B56F-E85C0DEC5BDB}"/>
                                            </p:graphicEl>
                                          </p:spTgt>
                                        </p:tgtEl>
                                        <p:attrNameLst>
                                          <p:attrName>style.visibility</p:attrName>
                                        </p:attrNameLst>
                                      </p:cBhvr>
                                      <p:to>
                                        <p:strVal val="visible"/>
                                      </p:to>
                                    </p:set>
                                    <p:animEffect transition="in" filter="randombar(horizontal)">
                                      <p:cBhvr>
                                        <p:cTn id="20" dur="500"/>
                                        <p:tgtEl>
                                          <p:spTgt spid="4">
                                            <p:graphicEl>
                                              <a:dgm id="{DCD9E453-FD12-5C4B-B56F-E85C0DEC5BDB}"/>
                                            </p:graphic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4">
                                            <p:graphicEl>
                                              <a:dgm id="{80B38894-60F5-B24C-BCD1-F4215F129F8A}"/>
                                            </p:graphicEl>
                                          </p:spTgt>
                                        </p:tgtEl>
                                        <p:attrNameLst>
                                          <p:attrName>style.visibility</p:attrName>
                                        </p:attrNameLst>
                                      </p:cBhvr>
                                      <p:to>
                                        <p:strVal val="visible"/>
                                      </p:to>
                                    </p:set>
                                    <p:animEffect transition="in" filter="randombar(horizontal)">
                                      <p:cBhvr>
                                        <p:cTn id="23" dur="500"/>
                                        <p:tgtEl>
                                          <p:spTgt spid="4">
                                            <p:graphicEl>
                                              <a:dgm id="{80B38894-60F5-B24C-BCD1-F4215F129F8A}"/>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graphicEl>
                                              <a:dgm id="{F6214D60-4099-B94C-A4DC-5D73B9F6D91D}"/>
                                            </p:graphicEl>
                                          </p:spTgt>
                                        </p:tgtEl>
                                        <p:attrNameLst>
                                          <p:attrName>style.visibility</p:attrName>
                                        </p:attrNameLst>
                                      </p:cBhvr>
                                      <p:to>
                                        <p:strVal val="visible"/>
                                      </p:to>
                                    </p:set>
                                    <p:animEffect transition="in" filter="randombar(horizontal)">
                                      <p:cBhvr>
                                        <p:cTn id="28" dur="500"/>
                                        <p:tgtEl>
                                          <p:spTgt spid="4">
                                            <p:graphicEl>
                                              <a:dgm id="{F6214D60-4099-B94C-A4DC-5D73B9F6D91D}"/>
                                            </p:graphic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
                                            <p:graphicEl>
                                              <a:dgm id="{8238430D-88C3-3445-8E55-A4640E3C1858}"/>
                                            </p:graphicEl>
                                          </p:spTgt>
                                        </p:tgtEl>
                                        <p:attrNameLst>
                                          <p:attrName>style.visibility</p:attrName>
                                        </p:attrNameLst>
                                      </p:cBhvr>
                                      <p:to>
                                        <p:strVal val="visible"/>
                                      </p:to>
                                    </p:set>
                                    <p:animEffect transition="in" filter="randombar(horizontal)">
                                      <p:cBhvr>
                                        <p:cTn id="31" dur="500"/>
                                        <p:tgtEl>
                                          <p:spTgt spid="4">
                                            <p:graphicEl>
                                              <a:dgm id="{8238430D-88C3-3445-8E55-A4640E3C185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4">
                                            <p:graphicEl>
                                              <a:dgm id="{B432DD28-7444-0945-9331-36AD3C556405}"/>
                                            </p:graphicEl>
                                          </p:spTgt>
                                        </p:tgtEl>
                                        <p:attrNameLst>
                                          <p:attrName>style.visibility</p:attrName>
                                        </p:attrNameLst>
                                      </p:cBhvr>
                                      <p:to>
                                        <p:strVal val="visible"/>
                                      </p:to>
                                    </p:set>
                                    <p:animEffect transition="in" filter="randombar(horizontal)">
                                      <p:cBhvr>
                                        <p:cTn id="36" dur="500"/>
                                        <p:tgtEl>
                                          <p:spTgt spid="4">
                                            <p:graphicEl>
                                              <a:dgm id="{B432DD28-7444-0945-9331-36AD3C556405}"/>
                                            </p:graphic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4">
                                            <p:graphicEl>
                                              <a:dgm id="{0014ADAA-403C-6C46-95D4-321F490992C1}"/>
                                            </p:graphicEl>
                                          </p:spTgt>
                                        </p:tgtEl>
                                        <p:attrNameLst>
                                          <p:attrName>style.visibility</p:attrName>
                                        </p:attrNameLst>
                                      </p:cBhvr>
                                      <p:to>
                                        <p:strVal val="visible"/>
                                      </p:to>
                                    </p:set>
                                    <p:animEffect transition="in" filter="randombar(horizontal)">
                                      <p:cBhvr>
                                        <p:cTn id="39" dur="500"/>
                                        <p:tgtEl>
                                          <p:spTgt spid="4">
                                            <p:graphicEl>
                                              <a:dgm id="{0014ADAA-403C-6C46-95D4-321F490992C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4">
                                            <p:graphicEl>
                                              <a:dgm id="{1E4B979A-044C-144E-BA4D-60DE1E4620D3}"/>
                                            </p:graphicEl>
                                          </p:spTgt>
                                        </p:tgtEl>
                                        <p:attrNameLst>
                                          <p:attrName>style.visibility</p:attrName>
                                        </p:attrNameLst>
                                      </p:cBhvr>
                                      <p:to>
                                        <p:strVal val="visible"/>
                                      </p:to>
                                    </p:set>
                                    <p:animEffect transition="in" filter="randombar(horizontal)">
                                      <p:cBhvr>
                                        <p:cTn id="44" dur="500"/>
                                        <p:tgtEl>
                                          <p:spTgt spid="4">
                                            <p:graphicEl>
                                              <a:dgm id="{1E4B979A-044C-144E-BA4D-60DE1E4620D3}"/>
                                            </p:graphicEl>
                                          </p:spTgt>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
                                            <p:graphicEl>
                                              <a:dgm id="{21AA1FEB-44D2-3B45-BA1E-5FD0450AD611}"/>
                                            </p:graphicEl>
                                          </p:spTgt>
                                        </p:tgtEl>
                                        <p:attrNameLst>
                                          <p:attrName>style.visibility</p:attrName>
                                        </p:attrNameLst>
                                      </p:cBhvr>
                                      <p:to>
                                        <p:strVal val="visible"/>
                                      </p:to>
                                    </p:set>
                                    <p:animEffect transition="in" filter="randombar(horizontal)">
                                      <p:cBhvr>
                                        <p:cTn id="47" dur="500"/>
                                        <p:tgtEl>
                                          <p:spTgt spid="4">
                                            <p:graphicEl>
                                              <a:dgm id="{21AA1FEB-44D2-3B45-BA1E-5FD0450AD61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
                                            <p:graphicEl>
                                              <a:dgm id="{768B7C34-5F9F-CE44-A320-2FCE4C8FFC0F}"/>
                                            </p:graphicEl>
                                          </p:spTgt>
                                        </p:tgtEl>
                                        <p:attrNameLst>
                                          <p:attrName>style.visibility</p:attrName>
                                        </p:attrNameLst>
                                      </p:cBhvr>
                                      <p:to>
                                        <p:strVal val="visible"/>
                                      </p:to>
                                    </p:set>
                                    <p:animEffect transition="in" filter="randombar(horizontal)">
                                      <p:cBhvr>
                                        <p:cTn id="52" dur="500"/>
                                        <p:tgtEl>
                                          <p:spTgt spid="4">
                                            <p:graphicEl>
                                              <a:dgm id="{768B7C34-5F9F-CE44-A320-2FCE4C8FFC0F}"/>
                                            </p:graphicEl>
                                          </p:spTgt>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4">
                                            <p:graphicEl>
                                              <a:dgm id="{9734B6EC-DCF7-8346-AEBC-15E5EBFFB799}"/>
                                            </p:graphicEl>
                                          </p:spTgt>
                                        </p:tgtEl>
                                        <p:attrNameLst>
                                          <p:attrName>style.visibility</p:attrName>
                                        </p:attrNameLst>
                                      </p:cBhvr>
                                      <p:to>
                                        <p:strVal val="visible"/>
                                      </p:to>
                                    </p:set>
                                    <p:animEffect transition="in" filter="randombar(horizontal)">
                                      <p:cBhvr>
                                        <p:cTn id="55" dur="500"/>
                                        <p:tgtEl>
                                          <p:spTgt spid="4">
                                            <p:graphicEl>
                                              <a:dgm id="{9734B6EC-DCF7-8346-AEBC-15E5EBFFB79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4">
                                            <p:graphicEl>
                                              <a:dgm id="{A62915E9-C22D-6146-9341-E449B53EE6C0}"/>
                                            </p:graphicEl>
                                          </p:spTgt>
                                        </p:tgtEl>
                                        <p:attrNameLst>
                                          <p:attrName>style.visibility</p:attrName>
                                        </p:attrNameLst>
                                      </p:cBhvr>
                                      <p:to>
                                        <p:strVal val="visible"/>
                                      </p:to>
                                    </p:set>
                                    <p:animEffect transition="in" filter="randombar(horizontal)">
                                      <p:cBhvr>
                                        <p:cTn id="60" dur="500"/>
                                        <p:tgtEl>
                                          <p:spTgt spid="4">
                                            <p:graphicEl>
                                              <a:dgm id="{A62915E9-C22D-6146-9341-E449B53EE6C0}"/>
                                            </p:graphicEl>
                                          </p:spTgt>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4">
                                            <p:graphicEl>
                                              <a:dgm id="{02B8390F-6946-2E48-9D0F-4AD83AE5B8BF}"/>
                                            </p:graphicEl>
                                          </p:spTgt>
                                        </p:tgtEl>
                                        <p:attrNameLst>
                                          <p:attrName>style.visibility</p:attrName>
                                        </p:attrNameLst>
                                      </p:cBhvr>
                                      <p:to>
                                        <p:strVal val="visible"/>
                                      </p:to>
                                    </p:set>
                                    <p:animEffect transition="in" filter="randombar(horizontal)">
                                      <p:cBhvr>
                                        <p:cTn id="63" dur="500"/>
                                        <p:tgtEl>
                                          <p:spTgt spid="4">
                                            <p:graphicEl>
                                              <a:dgm id="{02B8390F-6946-2E48-9D0F-4AD83AE5B8B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4">
                                            <p:graphicEl>
                                              <a:dgm id="{97751094-BE32-4397-955F-2D2E80102E5D}"/>
                                            </p:graphicEl>
                                          </p:spTgt>
                                        </p:tgtEl>
                                        <p:attrNameLst>
                                          <p:attrName>style.visibility</p:attrName>
                                        </p:attrNameLst>
                                      </p:cBhvr>
                                      <p:to>
                                        <p:strVal val="visible"/>
                                      </p:to>
                                    </p:set>
                                    <p:animEffect transition="in" filter="randombar(horizontal)">
                                      <p:cBhvr>
                                        <p:cTn id="68" dur="500"/>
                                        <p:tgtEl>
                                          <p:spTgt spid="4">
                                            <p:graphicEl>
                                              <a:dgm id="{97751094-BE32-4397-955F-2D2E80102E5D}"/>
                                            </p:graphicEl>
                                          </p:spTgt>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4">
                                            <p:graphicEl>
                                              <a:dgm id="{6B5CE2FD-D03A-4B9D-95FE-0C735B0D3795}"/>
                                            </p:graphicEl>
                                          </p:spTgt>
                                        </p:tgtEl>
                                        <p:attrNameLst>
                                          <p:attrName>style.visibility</p:attrName>
                                        </p:attrNameLst>
                                      </p:cBhvr>
                                      <p:to>
                                        <p:strVal val="visible"/>
                                      </p:to>
                                    </p:set>
                                    <p:animEffect transition="in" filter="randombar(horizontal)">
                                      <p:cBhvr>
                                        <p:cTn id="71" dur="500"/>
                                        <p:tgtEl>
                                          <p:spTgt spid="4">
                                            <p:graphicEl>
                                              <a:dgm id="{6B5CE2FD-D03A-4B9D-95FE-0C735B0D379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4">
                                            <p:graphicEl>
                                              <a:dgm id="{9ACAF263-F5C1-4628-836D-AA26D4BBF186}"/>
                                            </p:graphicEl>
                                          </p:spTgt>
                                        </p:tgtEl>
                                        <p:attrNameLst>
                                          <p:attrName>style.visibility</p:attrName>
                                        </p:attrNameLst>
                                      </p:cBhvr>
                                      <p:to>
                                        <p:strVal val="visible"/>
                                      </p:to>
                                    </p:set>
                                    <p:animEffect transition="in" filter="randombar(horizontal)">
                                      <p:cBhvr>
                                        <p:cTn id="76" dur="500"/>
                                        <p:tgtEl>
                                          <p:spTgt spid="4">
                                            <p:graphicEl>
                                              <a:dgm id="{9ACAF263-F5C1-4628-836D-AA26D4BBF186}"/>
                                            </p:graphicEl>
                                          </p:spTgt>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4">
                                            <p:graphicEl>
                                              <a:dgm id="{8D1EA37E-0137-40FC-94DD-AC6973D13ECC}"/>
                                            </p:graphicEl>
                                          </p:spTgt>
                                        </p:tgtEl>
                                        <p:attrNameLst>
                                          <p:attrName>style.visibility</p:attrName>
                                        </p:attrNameLst>
                                      </p:cBhvr>
                                      <p:to>
                                        <p:strVal val="visible"/>
                                      </p:to>
                                    </p:set>
                                    <p:animEffect transition="in" filter="randombar(horizontal)">
                                      <p:cBhvr>
                                        <p:cTn id="79" dur="500"/>
                                        <p:tgtEl>
                                          <p:spTgt spid="4">
                                            <p:graphicEl>
                                              <a:dgm id="{8D1EA37E-0137-40FC-94DD-AC6973D13ECC}"/>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4">
                                            <p:graphicEl>
                                              <a:dgm id="{828B3CB6-5DEB-4F3C-8D43-54B975AE9097}"/>
                                            </p:graphicEl>
                                          </p:spTgt>
                                        </p:tgtEl>
                                        <p:attrNameLst>
                                          <p:attrName>style.visibility</p:attrName>
                                        </p:attrNameLst>
                                      </p:cBhvr>
                                      <p:to>
                                        <p:strVal val="visible"/>
                                      </p:to>
                                    </p:set>
                                    <p:animEffect transition="in" filter="randombar(horizontal)">
                                      <p:cBhvr>
                                        <p:cTn id="84" dur="500"/>
                                        <p:tgtEl>
                                          <p:spTgt spid="4">
                                            <p:graphicEl>
                                              <a:dgm id="{828B3CB6-5DEB-4F3C-8D43-54B975AE9097}"/>
                                            </p:graphicEl>
                                          </p:spTgt>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4">
                                            <p:graphicEl>
                                              <a:dgm id="{01F81024-4893-43EE-9914-4C92AFF77B44}"/>
                                            </p:graphicEl>
                                          </p:spTgt>
                                        </p:tgtEl>
                                        <p:attrNameLst>
                                          <p:attrName>style.visibility</p:attrName>
                                        </p:attrNameLst>
                                      </p:cBhvr>
                                      <p:to>
                                        <p:strVal val="visible"/>
                                      </p:to>
                                    </p:set>
                                    <p:animEffect transition="in" filter="randombar(horizontal)">
                                      <p:cBhvr>
                                        <p:cTn id="87" dur="500"/>
                                        <p:tgtEl>
                                          <p:spTgt spid="4">
                                            <p:graphicEl>
                                              <a:dgm id="{01F81024-4893-43EE-9914-4C92AFF77B44}"/>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4">
                                            <p:graphicEl>
                                              <a:dgm id="{4363C611-B184-6C4F-97CD-141197A44A2E}"/>
                                            </p:graphicEl>
                                          </p:spTgt>
                                        </p:tgtEl>
                                        <p:attrNameLst>
                                          <p:attrName>style.visibility</p:attrName>
                                        </p:attrNameLst>
                                      </p:cBhvr>
                                      <p:to>
                                        <p:strVal val="visible"/>
                                      </p:to>
                                    </p:set>
                                    <p:animEffect transition="in" filter="randombar(horizontal)">
                                      <p:cBhvr>
                                        <p:cTn id="92" dur="500"/>
                                        <p:tgtEl>
                                          <p:spTgt spid="4">
                                            <p:graphicEl>
                                              <a:dgm id="{4363C611-B184-6C4F-97CD-141197A44A2E}"/>
                                            </p:graphicEl>
                                          </p:spTgt>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4">
                                            <p:graphicEl>
                                              <a:dgm id="{2B9D8D9E-BAB0-D24A-A922-C6F1FACF3B0E}"/>
                                            </p:graphicEl>
                                          </p:spTgt>
                                        </p:tgtEl>
                                        <p:attrNameLst>
                                          <p:attrName>style.visibility</p:attrName>
                                        </p:attrNameLst>
                                      </p:cBhvr>
                                      <p:to>
                                        <p:strVal val="visible"/>
                                      </p:to>
                                    </p:set>
                                    <p:animEffect transition="in" filter="randombar(horizontal)">
                                      <p:cBhvr>
                                        <p:cTn id="95" dur="500"/>
                                        <p:tgtEl>
                                          <p:spTgt spid="4">
                                            <p:graphicEl>
                                              <a:dgm id="{2B9D8D9E-BAB0-D24A-A922-C6F1FACF3B0E}"/>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4" presetClass="entr" presetSubtype="10" fill="hold" grpId="0" nodeType="clickEffect">
                                  <p:stCondLst>
                                    <p:cond delay="0"/>
                                  </p:stCondLst>
                                  <p:childTnLst>
                                    <p:set>
                                      <p:cBhvr>
                                        <p:cTn id="99" dur="1" fill="hold">
                                          <p:stCondLst>
                                            <p:cond delay="0"/>
                                          </p:stCondLst>
                                        </p:cTn>
                                        <p:tgtEl>
                                          <p:spTgt spid="4">
                                            <p:graphicEl>
                                              <a:dgm id="{AEAAF836-782C-0842-920B-B8EB9FBBC98C}"/>
                                            </p:graphicEl>
                                          </p:spTgt>
                                        </p:tgtEl>
                                        <p:attrNameLst>
                                          <p:attrName>style.visibility</p:attrName>
                                        </p:attrNameLst>
                                      </p:cBhvr>
                                      <p:to>
                                        <p:strVal val="visible"/>
                                      </p:to>
                                    </p:set>
                                    <p:animEffect transition="in" filter="randombar(horizontal)">
                                      <p:cBhvr>
                                        <p:cTn id="100" dur="500"/>
                                        <p:tgtEl>
                                          <p:spTgt spid="4">
                                            <p:graphicEl>
                                              <a:dgm id="{AEAAF836-782C-0842-920B-B8EB9FBBC98C}"/>
                                            </p:graphicEl>
                                          </p:spTgt>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4">
                                            <p:graphicEl>
                                              <a:dgm id="{57B24A0E-457A-684C-88B3-14A9AC77EFFA}"/>
                                            </p:graphicEl>
                                          </p:spTgt>
                                        </p:tgtEl>
                                        <p:attrNameLst>
                                          <p:attrName>style.visibility</p:attrName>
                                        </p:attrNameLst>
                                      </p:cBhvr>
                                      <p:to>
                                        <p:strVal val="visible"/>
                                      </p:to>
                                    </p:set>
                                    <p:animEffect transition="in" filter="randombar(horizontal)">
                                      <p:cBhvr>
                                        <p:cTn id="103" dur="500"/>
                                        <p:tgtEl>
                                          <p:spTgt spid="4">
                                            <p:graphicEl>
                                              <a:dgm id="{57B24A0E-457A-684C-88B3-14A9AC77EFFA}"/>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4">
                                            <p:graphicEl>
                                              <a:dgm id="{ACF0961E-AE8B-9E44-AAAD-1E88B405F63F}"/>
                                            </p:graphicEl>
                                          </p:spTgt>
                                        </p:tgtEl>
                                        <p:attrNameLst>
                                          <p:attrName>style.visibility</p:attrName>
                                        </p:attrNameLst>
                                      </p:cBhvr>
                                      <p:to>
                                        <p:strVal val="visible"/>
                                      </p:to>
                                    </p:set>
                                    <p:animEffect transition="in" filter="randombar(horizontal)">
                                      <p:cBhvr>
                                        <p:cTn id="108" dur="500"/>
                                        <p:tgtEl>
                                          <p:spTgt spid="4">
                                            <p:graphicEl>
                                              <a:dgm id="{ACF0961E-AE8B-9E44-AAAD-1E88B405F63F}"/>
                                            </p:graphicEl>
                                          </p:spTgt>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4">
                                            <p:graphicEl>
                                              <a:dgm id="{93A2055E-9615-0145-977E-4A639C07F258}"/>
                                            </p:graphicEl>
                                          </p:spTgt>
                                        </p:tgtEl>
                                        <p:attrNameLst>
                                          <p:attrName>style.visibility</p:attrName>
                                        </p:attrNameLst>
                                      </p:cBhvr>
                                      <p:to>
                                        <p:strVal val="visible"/>
                                      </p:to>
                                    </p:set>
                                    <p:animEffect transition="in" filter="randombar(horizontal)">
                                      <p:cBhvr>
                                        <p:cTn id="111" dur="500"/>
                                        <p:tgtEl>
                                          <p:spTgt spid="4">
                                            <p:graphicEl>
                                              <a:dgm id="{93A2055E-9615-0145-977E-4A639C07F2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6436" y="3359887"/>
            <a:ext cx="3177363" cy="1938733"/>
          </a:xfrm>
        </p:spPr>
        <p:txBody>
          <a:bodyPr>
            <a:normAutofit fontScale="90000"/>
          </a:bodyPr>
          <a:lstStyle/>
          <a:p>
            <a:r>
              <a:rPr lang="en-IN" sz="5400" b="1" dirty="0" smtClean="0"/>
              <a:t/>
            </a:r>
            <a:br>
              <a:rPr lang="en-IN" sz="5400" b="1" dirty="0" smtClean="0"/>
            </a:br>
            <a:r>
              <a:rPr lang="en-IN" sz="5400" b="1" dirty="0" smtClean="0"/>
              <a:t>THANK YOU</a:t>
            </a:r>
            <a:endParaRPr lang="en-IN" sz="5400" b="1" dirty="0"/>
          </a:p>
        </p:txBody>
      </p:sp>
      <p:sp>
        <p:nvSpPr>
          <p:cNvPr id="3" name="Content Placeholder 2"/>
          <p:cNvSpPr>
            <a:spLocks noGrp="1"/>
          </p:cNvSpPr>
          <p:nvPr>
            <p:ph idx="1"/>
          </p:nvPr>
        </p:nvSpPr>
        <p:spPr>
          <a:xfrm>
            <a:off x="7868092" y="3455580"/>
            <a:ext cx="3992527" cy="2860159"/>
          </a:xfrm>
        </p:spPr>
        <p:txBody>
          <a:bodyPr/>
          <a:lstStyle/>
          <a:p>
            <a:pPr marL="0" indent="0">
              <a:buNone/>
            </a:pPr>
            <a:r>
              <a:rPr lang="en-GB" dirty="0" smtClean="0"/>
              <a:t> </a:t>
            </a:r>
            <a:endParaRPr lang="en-IN" dirty="0"/>
          </a:p>
        </p:txBody>
      </p:sp>
    </p:spTree>
    <p:extLst>
      <p:ext uri="{BB962C8B-B14F-4D97-AF65-F5344CB8AC3E}">
        <p14:creationId xmlns:p14="http://schemas.microsoft.com/office/powerpoint/2010/main" val="2960624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99803" y="936206"/>
            <a:ext cx="2700091" cy="4702594"/>
          </a:xfrm>
          <a:prstGeom prst="rect">
            <a:avLst/>
          </a:prstGeom>
        </p:spPr>
      </p:pic>
      <p:grpSp>
        <p:nvGrpSpPr>
          <p:cNvPr id="5" name="Group 4"/>
          <p:cNvGrpSpPr/>
          <p:nvPr/>
        </p:nvGrpSpPr>
        <p:grpSpPr>
          <a:xfrm>
            <a:off x="3357797" y="996167"/>
            <a:ext cx="8507632" cy="5023633"/>
            <a:chOff x="3028211" y="148412"/>
            <a:chExt cx="5383486" cy="2397868"/>
          </a:xfrm>
        </p:grpSpPr>
        <p:sp>
          <p:nvSpPr>
            <p:cNvPr id="6" name="Round Same Side Corner Rectangle 5"/>
            <p:cNvSpPr/>
            <p:nvPr/>
          </p:nvSpPr>
          <p:spPr>
            <a:xfrm rot="5400000">
              <a:off x="4521020" y="-1344397"/>
              <a:ext cx="2397868" cy="5383486"/>
            </a:xfrm>
            <a:prstGeom prst="round2SameRect">
              <a:avLst/>
            </a:prstGeom>
            <a:solidFill>
              <a:srgbClr val="C0504D">
                <a:tint val="40000"/>
                <a:alpha val="90000"/>
                <a:hueOff val="0"/>
                <a:satOff val="0"/>
                <a:lumOff val="0"/>
                <a:alphaOff val="0"/>
              </a:srgbClr>
            </a:solidFill>
            <a:ln w="25400" cap="flat" cmpd="sng" algn="ctr">
              <a:solidFill>
                <a:srgbClr val="C0504D">
                  <a:tint val="40000"/>
                  <a:alpha val="90000"/>
                  <a:hueOff val="0"/>
                  <a:satOff val="0"/>
                  <a:lumOff val="0"/>
                  <a:alphaOff val="0"/>
                </a:srgbClr>
              </a:solidFill>
              <a:prstDash val="solid"/>
            </a:ln>
            <a:effectLst/>
          </p:spPr>
        </p:sp>
        <p:sp>
          <p:nvSpPr>
            <p:cNvPr id="7" name="Round Same Side Corner Rectangle 4"/>
            <p:cNvSpPr/>
            <p:nvPr/>
          </p:nvSpPr>
          <p:spPr>
            <a:xfrm>
              <a:off x="3028211" y="265466"/>
              <a:ext cx="5266432" cy="2163760"/>
            </a:xfrm>
            <a:prstGeom prst="rect">
              <a:avLst/>
            </a:prstGeom>
            <a:noFill/>
            <a:ln>
              <a:noFill/>
            </a:ln>
            <a:effectLst/>
          </p:spPr>
          <p:txBody>
            <a:bodyPr spcFirstLastPara="0" vert="horz" wrap="square" lIns="247650" tIns="123825" rIns="247650" bIns="123825" numCol="1" spcCol="1270" anchor="ctr" anchorCtr="0">
              <a:noAutofit/>
            </a:bodyPr>
            <a:lstStyle/>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000" b="0" i="0" u="none" strike="noStrike" kern="1200" cap="none" spc="0" normalizeH="0" baseline="0" noProof="0" dirty="0" smtClean="0">
                  <a:ln>
                    <a:noFill/>
                  </a:ln>
                  <a:solidFill>
                    <a:srgbClr val="000000"/>
                  </a:solidFill>
                  <a:effectLst/>
                  <a:uLnTx/>
                  <a:uFillTx/>
                  <a:latin typeface="Calibri"/>
                </a:rPr>
                <a:t>Important Officials and contact details</a:t>
              </a:r>
              <a:endParaRPr kumimoji="0" lang="en-US" sz="30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000" b="0" i="0" u="none" strike="noStrike" kern="1200" cap="none" spc="0" normalizeH="0" baseline="0" noProof="0" dirty="0" smtClean="0">
                  <a:ln>
                    <a:noFill/>
                  </a:ln>
                  <a:solidFill>
                    <a:srgbClr val="000000"/>
                  </a:solidFill>
                  <a:effectLst/>
                  <a:uLnTx/>
                  <a:uFillTx/>
                  <a:latin typeface="Calibri"/>
                </a:rPr>
                <a:t>Geography</a:t>
              </a:r>
              <a:endParaRPr kumimoji="0" lang="en-US" sz="30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000" b="0" i="0" u="none" strike="noStrike" kern="1200" cap="none" spc="0" normalizeH="0" baseline="0" noProof="0" dirty="0" smtClean="0">
                  <a:ln>
                    <a:noFill/>
                  </a:ln>
                  <a:solidFill>
                    <a:srgbClr val="000000"/>
                  </a:solidFill>
                  <a:effectLst/>
                  <a:uLnTx/>
                  <a:uFillTx/>
                  <a:latin typeface="Calibri"/>
                </a:rPr>
                <a:t>Demography</a:t>
              </a:r>
              <a:endParaRPr kumimoji="0" lang="en-US" sz="30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000" b="0" i="0" u="none" strike="noStrike" kern="1200" cap="none" spc="0" normalizeH="0" baseline="0" noProof="0" dirty="0" smtClean="0">
                  <a:ln>
                    <a:noFill/>
                  </a:ln>
                  <a:solidFill>
                    <a:srgbClr val="000000"/>
                  </a:solidFill>
                  <a:effectLst/>
                  <a:uLnTx/>
                  <a:uFillTx/>
                  <a:latin typeface="Calibri"/>
                </a:rPr>
                <a:t>Administrative Units (including constituencies</a:t>
              </a:r>
              <a:r>
                <a:rPr kumimoji="0" lang="en-US" sz="3000" b="0" i="0" u="none" strike="noStrike" kern="1200" cap="none" spc="0" normalizeH="0" baseline="0" noProof="0" dirty="0" smtClean="0">
                  <a:ln>
                    <a:noFill/>
                  </a:ln>
                  <a:solidFill>
                    <a:srgbClr val="000000"/>
                  </a:solidFill>
                  <a:effectLst/>
                  <a:uLnTx/>
                  <a:uFillTx/>
                  <a:latin typeface="Calibri"/>
                </a:rPr>
                <a:t>)</a:t>
              </a:r>
            </a:p>
            <a:p>
              <a:pPr marL="228600" lvl="1" indent="-228600" defTabSz="889000">
                <a:lnSpc>
                  <a:spcPct val="90000"/>
                </a:lnSpc>
                <a:spcBef>
                  <a:spcPct val="0"/>
                </a:spcBef>
                <a:spcAft>
                  <a:spcPct val="15000"/>
                </a:spcAft>
                <a:buFontTx/>
                <a:buChar char="••"/>
                <a:defRPr/>
              </a:pPr>
              <a:r>
                <a:rPr lang="en-US" sz="3000" dirty="0">
                  <a:solidFill>
                    <a:srgbClr val="000000"/>
                  </a:solidFill>
                  <a:latin typeface="Calibri"/>
                </a:rPr>
                <a:t> </a:t>
              </a:r>
              <a:r>
                <a:rPr lang="en-US" sz="3000" dirty="0">
                  <a:solidFill>
                    <a:srgbClr val="000000"/>
                  </a:solidFill>
                  <a:latin typeface="Calibri"/>
                </a:rPr>
                <a:t>Mapping of administrative units-Constituency-District-Assembly </a:t>
              </a:r>
              <a:r>
                <a:rPr lang="en-US" sz="3000" dirty="0" smtClean="0">
                  <a:solidFill>
                    <a:srgbClr val="000000"/>
                  </a:solidFill>
                  <a:latin typeface="Calibri"/>
                </a:rPr>
                <a:t>  </a:t>
              </a:r>
            </a:p>
            <a:p>
              <a:pPr marL="0" lvl="1" defTabSz="889000">
                <a:lnSpc>
                  <a:spcPct val="90000"/>
                </a:lnSpc>
                <a:spcBef>
                  <a:spcPct val="0"/>
                </a:spcBef>
                <a:spcAft>
                  <a:spcPct val="15000"/>
                </a:spcAft>
                <a:defRPr/>
              </a:pPr>
              <a:r>
                <a:rPr lang="en-US" sz="3000" dirty="0" smtClean="0">
                  <a:solidFill>
                    <a:srgbClr val="000000"/>
                  </a:solidFill>
                  <a:latin typeface="Calibri"/>
                </a:rPr>
                <a:t>     segment-Block/Municipality-Police station</a:t>
              </a:r>
              <a:endParaRPr kumimoji="0" lang="en-US" sz="30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000" b="0" i="0" u="none" strike="noStrike" kern="1200" cap="none" spc="0" normalizeH="0" baseline="0" noProof="0" dirty="0" smtClean="0">
                  <a:ln>
                    <a:noFill/>
                  </a:ln>
                  <a:solidFill>
                    <a:srgbClr val="000000"/>
                  </a:solidFill>
                  <a:effectLst/>
                  <a:uLnTx/>
                  <a:uFillTx/>
                  <a:latin typeface="Calibri"/>
                </a:rPr>
                <a:t>General Law &amp; order, history of district</a:t>
              </a:r>
              <a:endParaRPr kumimoji="0" lang="en-US" sz="30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000" b="0" i="0" u="none" strike="noStrike" kern="1200" cap="none" spc="0" normalizeH="0" baseline="0" noProof="0" dirty="0" smtClean="0">
                  <a:ln>
                    <a:noFill/>
                  </a:ln>
                  <a:solidFill>
                    <a:srgbClr val="000000"/>
                  </a:solidFill>
                  <a:effectLst/>
                  <a:uLnTx/>
                  <a:uFillTx/>
                  <a:latin typeface="Calibri"/>
                </a:rPr>
                <a:t>Past electoral offences, action taken, pending cases</a:t>
              </a:r>
              <a:endParaRPr kumimoji="0" lang="en-US" sz="3000" b="0" i="0" u="none" strike="noStrike" kern="1200" cap="none" spc="0" normalizeH="0" baseline="0" noProof="0" dirty="0">
                <a:ln>
                  <a:noFill/>
                </a:ln>
                <a:solidFill>
                  <a:srgbClr val="000000"/>
                </a:solidFill>
                <a:effectLst/>
                <a:uLnTx/>
                <a:uFillTx/>
                <a:latin typeface="Calibri"/>
              </a:endParaRPr>
            </a:p>
          </p:txBody>
        </p:sp>
      </p:grpSp>
      <p:sp>
        <p:nvSpPr>
          <p:cNvPr id="14" name="Title 1"/>
          <p:cNvSpPr>
            <a:spLocks noGrp="1"/>
          </p:cNvSpPr>
          <p:nvPr>
            <p:ph type="title"/>
          </p:nvPr>
        </p:nvSpPr>
        <p:spPr>
          <a:xfrm>
            <a:off x="429718" y="184697"/>
            <a:ext cx="10972800" cy="579801"/>
          </a:xfrm>
        </p:spPr>
        <p:txBody>
          <a:bodyPr>
            <a:normAutofit fontScale="90000"/>
          </a:bodyPr>
          <a:lstStyle/>
          <a:p>
            <a:pPr algn="ctr"/>
            <a:r>
              <a:rPr lang="en-US" u="sng" dirty="0" smtClean="0"/>
              <a:t>Components of DEMP</a:t>
            </a:r>
            <a:endParaRPr lang="en-US" u="sng" dirty="0"/>
          </a:p>
        </p:txBody>
      </p:sp>
    </p:spTree>
    <p:extLst>
      <p:ext uri="{BB962C8B-B14F-4D97-AF65-F5344CB8AC3E}">
        <p14:creationId xmlns:p14="http://schemas.microsoft.com/office/powerpoint/2010/main" val="2344806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30736" y="1235529"/>
            <a:ext cx="3190831" cy="4809790"/>
            <a:chOff x="104932" y="2971742"/>
            <a:chExt cx="3028211" cy="2331924"/>
          </a:xfrm>
        </p:grpSpPr>
        <p:sp>
          <p:nvSpPr>
            <p:cNvPr id="9" name="Rounded Rectangle 8"/>
            <p:cNvSpPr/>
            <p:nvPr/>
          </p:nvSpPr>
          <p:spPr>
            <a:xfrm>
              <a:off x="104932" y="2993901"/>
              <a:ext cx="3028211" cy="2309765"/>
            </a:xfrm>
            <a:prstGeom prst="roundRect">
              <a:avLst/>
            </a:prstGeom>
            <a:solidFill>
              <a:srgbClr val="C0504D">
                <a:hueOff val="4681519"/>
                <a:satOff val="-5839"/>
                <a:lumOff val="1373"/>
                <a:alphaOff val="0"/>
              </a:srgbClr>
            </a:solidFill>
            <a:ln w="25400" cap="flat" cmpd="sng" algn="ctr">
              <a:solidFill>
                <a:sysClr val="window" lastClr="FFFFFF">
                  <a:hueOff val="0"/>
                  <a:satOff val="0"/>
                  <a:lumOff val="0"/>
                  <a:alphaOff val="0"/>
                </a:sysClr>
              </a:solidFill>
              <a:prstDash val="solid"/>
            </a:ln>
            <a:effectLst/>
          </p:spPr>
        </p:sp>
        <p:sp>
          <p:nvSpPr>
            <p:cNvPr id="10" name="Rounded Rectangle 4"/>
            <p:cNvSpPr/>
            <p:nvPr/>
          </p:nvSpPr>
          <p:spPr>
            <a:xfrm>
              <a:off x="112753" y="2971742"/>
              <a:ext cx="2802705" cy="2084259"/>
            </a:xfrm>
            <a:prstGeom prst="rect">
              <a:avLst/>
            </a:prstGeom>
            <a:noFill/>
            <a:ln>
              <a:noFill/>
            </a:ln>
            <a:effectLst/>
          </p:spPr>
          <p:txBody>
            <a:bodyPr spcFirstLastPara="0" vert="horz" wrap="square" lIns="205740" tIns="102870" rIns="205740" bIns="102870" numCol="1" spcCol="1270" anchor="ctr" anchorCtr="0">
              <a:noAutofit/>
            </a:bodyPr>
            <a:lstStyle/>
            <a:p>
              <a:pPr marL="0" marR="0" lvl="0" indent="0" algn="ctr" defTabSz="2400300" eaLnBrk="1" fontAlgn="auto" latinLnBrk="0" hangingPunct="1">
                <a:lnSpc>
                  <a:spcPct val="90000"/>
                </a:lnSpc>
                <a:spcBef>
                  <a:spcPct val="0"/>
                </a:spcBef>
                <a:spcAft>
                  <a:spcPct val="35000"/>
                </a:spcAft>
                <a:buClrTx/>
                <a:buSzTx/>
                <a:buFontTx/>
                <a:buNone/>
                <a:tabLst/>
                <a:defRPr/>
              </a:pPr>
              <a:r>
                <a:rPr kumimoji="0" lang="en-US" sz="5400" b="0" i="0" u="none" strike="noStrike" kern="1200" cap="none" spc="0" normalizeH="0" baseline="0" noProof="0" dirty="0" smtClean="0">
                  <a:ln>
                    <a:noFill/>
                  </a:ln>
                  <a:solidFill>
                    <a:srgbClr val="000000"/>
                  </a:solidFill>
                  <a:effectLst/>
                  <a:uLnTx/>
                  <a:uFillTx/>
                  <a:latin typeface="Calibri"/>
                </a:rPr>
                <a:t>Elector Details</a:t>
              </a:r>
              <a:endParaRPr kumimoji="0" lang="en-US" sz="5400" b="0" i="0" u="none" strike="noStrike" kern="1200" cap="none" spc="0" normalizeH="0" baseline="0" noProof="0" dirty="0">
                <a:ln>
                  <a:noFill/>
                </a:ln>
                <a:solidFill>
                  <a:srgbClr val="000000"/>
                </a:solidFill>
                <a:effectLst/>
                <a:uLnTx/>
                <a:uFillTx/>
                <a:latin typeface="Calibri"/>
              </a:endParaRPr>
            </a:p>
          </p:txBody>
        </p:sp>
      </p:grpSp>
      <p:grpSp>
        <p:nvGrpSpPr>
          <p:cNvPr id="11" name="Group 10"/>
          <p:cNvGrpSpPr/>
          <p:nvPr/>
        </p:nvGrpSpPr>
        <p:grpSpPr>
          <a:xfrm>
            <a:off x="3269513" y="1089502"/>
            <a:ext cx="7947836" cy="4856365"/>
            <a:chOff x="2938322" y="3118045"/>
            <a:chExt cx="5682587" cy="2331301"/>
          </a:xfrm>
        </p:grpSpPr>
        <p:sp>
          <p:nvSpPr>
            <p:cNvPr id="12" name="Round Same Side Corner Rectangle 11"/>
            <p:cNvSpPr/>
            <p:nvPr/>
          </p:nvSpPr>
          <p:spPr>
            <a:xfrm rot="5400000">
              <a:off x="4613965" y="1442402"/>
              <a:ext cx="2331301" cy="5682587"/>
            </a:xfrm>
            <a:prstGeom prst="round2SameRect">
              <a:avLst/>
            </a:prstGeom>
            <a:solidFill>
              <a:srgbClr val="C0504D">
                <a:tint val="40000"/>
                <a:alpha val="90000"/>
                <a:hueOff val="5025821"/>
                <a:satOff val="-4378"/>
                <a:lumOff val="-6"/>
                <a:alphaOff val="0"/>
              </a:srgbClr>
            </a:solidFill>
            <a:ln w="25400" cap="flat" cmpd="sng" algn="ctr">
              <a:solidFill>
                <a:srgbClr val="C0504D">
                  <a:tint val="40000"/>
                  <a:alpha val="90000"/>
                  <a:hueOff val="5025821"/>
                  <a:satOff val="-4378"/>
                  <a:lumOff val="-6"/>
                  <a:alphaOff val="0"/>
                </a:srgbClr>
              </a:solidFill>
              <a:prstDash val="solid"/>
            </a:ln>
            <a:effectLst/>
          </p:spPr>
        </p:sp>
        <p:sp>
          <p:nvSpPr>
            <p:cNvPr id="13" name="Round Same Side Corner Rectangle 4"/>
            <p:cNvSpPr/>
            <p:nvPr/>
          </p:nvSpPr>
          <p:spPr>
            <a:xfrm>
              <a:off x="3047038" y="3301742"/>
              <a:ext cx="5269681" cy="2103691"/>
            </a:xfrm>
            <a:prstGeom prst="rect">
              <a:avLst/>
            </a:prstGeom>
            <a:noFill/>
            <a:ln>
              <a:noFill/>
            </a:ln>
            <a:effectLst/>
          </p:spPr>
          <p:txBody>
            <a:bodyPr spcFirstLastPara="0" vert="horz" wrap="square" lIns="247650" tIns="123825" rIns="247650" bIns="123825" numCol="1" spcCol="1270" anchor="ctr" anchorCtr="0">
              <a:noAutofit/>
            </a:bodyPr>
            <a:lstStyle/>
            <a:p>
              <a:pPr marL="228600" marR="0" lvl="1" indent="-228600" algn="l" defTabSz="889000" eaLnBrk="1" fontAlgn="auto" latinLnBrk="0" hangingPunct="1">
                <a:lnSpc>
                  <a:spcPct val="90000"/>
                </a:lnSpc>
                <a:spcBef>
                  <a:spcPct val="0"/>
                </a:spcBef>
                <a:spcAft>
                  <a:spcPct val="15000"/>
                </a:spcAft>
                <a:buClrTx/>
                <a:buSzTx/>
                <a:buFontTx/>
                <a:buChar char="••"/>
                <a:tabLst/>
                <a:defRPr/>
              </a:pPr>
              <a:r>
                <a:rPr lang="en-US" sz="3600" dirty="0" smtClean="0">
                  <a:solidFill>
                    <a:srgbClr val="000000"/>
                  </a:solidFill>
                  <a:latin typeface="Calibri"/>
                </a:rPr>
                <a:t>Gender</a:t>
              </a:r>
              <a:r>
                <a:rPr kumimoji="0" lang="en-US" sz="3600" b="0" i="0" u="none" strike="noStrike" kern="1200" cap="none" spc="0" normalizeH="0" baseline="0" noProof="0" dirty="0" smtClean="0">
                  <a:ln>
                    <a:noFill/>
                  </a:ln>
                  <a:solidFill>
                    <a:srgbClr val="000000"/>
                  </a:solidFill>
                  <a:effectLst/>
                  <a:uLnTx/>
                  <a:uFillTx/>
                  <a:latin typeface="Calibri"/>
                </a:rPr>
                <a:t> Ratio</a:t>
              </a:r>
              <a:endParaRPr kumimoji="0" lang="en-US" sz="36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lang="en-US" sz="3600" dirty="0" smtClean="0">
                  <a:solidFill>
                    <a:srgbClr val="000000"/>
                  </a:solidFill>
                  <a:latin typeface="Calibri"/>
                </a:rPr>
                <a:t>Elector</a:t>
              </a:r>
              <a:r>
                <a:rPr kumimoji="0" lang="en-US" sz="3600" b="0" i="0" u="none" strike="noStrike" kern="1200" cap="none" spc="0" normalizeH="0" baseline="0" noProof="0" dirty="0" smtClean="0">
                  <a:ln>
                    <a:noFill/>
                  </a:ln>
                  <a:solidFill>
                    <a:srgbClr val="000000"/>
                  </a:solidFill>
                  <a:effectLst/>
                  <a:uLnTx/>
                  <a:uFillTx/>
                  <a:latin typeface="Calibri"/>
                </a:rPr>
                <a:t>-Population Ratio(E-P </a:t>
              </a:r>
              <a:r>
                <a:rPr kumimoji="0" lang="en-US" sz="3600" b="0" i="0" u="none" strike="noStrike" kern="1200" cap="none" spc="0" normalizeH="0" baseline="0" noProof="0" dirty="0" smtClean="0">
                  <a:ln>
                    <a:noFill/>
                  </a:ln>
                  <a:solidFill>
                    <a:srgbClr val="000000"/>
                  </a:solidFill>
                  <a:effectLst/>
                  <a:uLnTx/>
                  <a:uFillTx/>
                  <a:latin typeface="Calibri"/>
                </a:rPr>
                <a:t>ratio</a:t>
              </a:r>
              <a:r>
                <a:rPr kumimoji="0" lang="en-US" sz="3600" b="0" i="0" u="none" strike="noStrike" kern="1200" cap="none" spc="0" normalizeH="0" baseline="0" noProof="0" dirty="0" smtClean="0">
                  <a:ln>
                    <a:noFill/>
                  </a:ln>
                  <a:solidFill>
                    <a:srgbClr val="000000"/>
                  </a:solidFill>
                  <a:effectLst/>
                  <a:uLnTx/>
                  <a:uFillTx/>
                  <a:latin typeface="Calibri"/>
                </a:rPr>
                <a:t>)</a:t>
              </a:r>
              <a:endParaRPr kumimoji="0" lang="en-US" sz="36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600" b="0" i="0" u="none" strike="noStrike" kern="1200" cap="none" spc="0" normalizeH="0" baseline="0" noProof="0" dirty="0" smtClean="0">
                  <a:ln>
                    <a:noFill/>
                  </a:ln>
                  <a:solidFill>
                    <a:srgbClr val="000000"/>
                  </a:solidFill>
                  <a:effectLst/>
                  <a:uLnTx/>
                  <a:uFillTx/>
                  <a:latin typeface="Calibri"/>
                </a:rPr>
                <a:t>Inclusion &amp; Deletion</a:t>
              </a:r>
              <a:endParaRPr kumimoji="0" lang="en-US" sz="3600" b="0" i="0" u="none" strike="noStrike" kern="1200" cap="none" spc="0" normalizeH="0" baseline="0" noProof="0" dirty="0">
                <a:ln>
                  <a:noFill/>
                </a:ln>
                <a:solidFill>
                  <a:srgbClr val="000000"/>
                </a:solidFill>
                <a:effectLst/>
                <a:uLnTx/>
                <a:uFillTx/>
                <a:latin typeface="Calibri"/>
              </a:endParaRPr>
            </a:p>
            <a:p>
              <a:pPr marL="228600" marR="0" lvl="1" indent="-228600" algn="l" defTabSz="889000" eaLnBrk="1" fontAlgn="auto" latinLnBrk="0" hangingPunct="1">
                <a:lnSpc>
                  <a:spcPct val="90000"/>
                </a:lnSpc>
                <a:spcBef>
                  <a:spcPct val="0"/>
                </a:spcBef>
                <a:spcAft>
                  <a:spcPct val="15000"/>
                </a:spcAft>
                <a:buClrTx/>
                <a:buSzTx/>
                <a:buFontTx/>
                <a:buChar char="••"/>
                <a:tabLst/>
                <a:defRPr/>
              </a:pPr>
              <a:r>
                <a:rPr kumimoji="0" lang="en-US" sz="3600" b="0" i="0" u="none" strike="noStrike" kern="1200" cap="none" spc="0" normalizeH="0" baseline="0" noProof="0" dirty="0" smtClean="0">
                  <a:ln>
                    <a:noFill/>
                  </a:ln>
                  <a:solidFill>
                    <a:srgbClr val="000000"/>
                  </a:solidFill>
                  <a:effectLst/>
                  <a:uLnTx/>
                  <a:uFillTx/>
                  <a:latin typeface="Calibri"/>
                </a:rPr>
                <a:t>EPIC </a:t>
              </a:r>
              <a:r>
                <a:rPr kumimoji="0" lang="en-US" sz="3600" b="0" i="0" u="none" strike="noStrike" kern="1200" cap="none" spc="0" normalizeH="0" baseline="0" noProof="0" dirty="0" smtClean="0">
                  <a:ln>
                    <a:noFill/>
                  </a:ln>
                  <a:solidFill>
                    <a:srgbClr val="000000"/>
                  </a:solidFill>
                  <a:effectLst/>
                  <a:uLnTx/>
                  <a:uFillTx/>
                  <a:latin typeface="Calibri"/>
                </a:rPr>
                <a:t>Coverage</a:t>
              </a:r>
            </a:p>
            <a:p>
              <a:pPr marL="228600" lvl="1" indent="-228600" defTabSz="889000">
                <a:lnSpc>
                  <a:spcPct val="90000"/>
                </a:lnSpc>
                <a:spcBef>
                  <a:spcPct val="0"/>
                </a:spcBef>
                <a:spcAft>
                  <a:spcPct val="15000"/>
                </a:spcAft>
                <a:buFontTx/>
                <a:buChar char="••"/>
                <a:defRPr/>
              </a:pPr>
              <a:r>
                <a:rPr lang="en-US" sz="3600" dirty="0">
                  <a:solidFill>
                    <a:srgbClr val="000000"/>
                  </a:solidFill>
                  <a:latin typeface="Book Antiqua" panose="02040602050305030304" pitchFamily="18" charset="0"/>
                </a:rPr>
                <a:t>Availability of electoral roll related information in public domain for benefit of </a:t>
              </a:r>
              <a:r>
                <a:rPr lang="en-US" sz="3600" dirty="0" smtClean="0">
                  <a:solidFill>
                    <a:srgbClr val="000000"/>
                  </a:solidFill>
                  <a:latin typeface="Book Antiqua" panose="02040602050305030304" pitchFamily="18" charset="0"/>
                </a:rPr>
                <a:t>electors</a:t>
              </a:r>
              <a:endParaRPr lang="en-US" sz="3600" dirty="0">
                <a:solidFill>
                  <a:srgbClr val="000000"/>
                </a:solidFill>
                <a:latin typeface="Book Antiqua" panose="02040602050305030304" pitchFamily="18" charset="0"/>
              </a:endParaRPr>
            </a:p>
          </p:txBody>
        </p:sp>
      </p:grpSp>
    </p:spTree>
    <p:extLst>
      <p:ext uri="{BB962C8B-B14F-4D97-AF65-F5344CB8AC3E}">
        <p14:creationId xmlns:p14="http://schemas.microsoft.com/office/powerpoint/2010/main" val="2682486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r>
              <a:rPr lang="en-IN" dirty="0" smtClean="0"/>
              <a:t>Polling Stations</a:t>
            </a:r>
            <a:endParaRPr lang="en-IN" dirty="0"/>
          </a:p>
        </p:txBody>
      </p:sp>
      <p:sp>
        <p:nvSpPr>
          <p:cNvPr id="3" name="Content Placeholder 2"/>
          <p:cNvSpPr>
            <a:spLocks noGrp="1"/>
          </p:cNvSpPr>
          <p:nvPr>
            <p:ph idx="1"/>
          </p:nvPr>
        </p:nvSpPr>
        <p:spPr/>
        <p:txBody>
          <a:bodyPr>
            <a:normAutofit fontScale="92500"/>
          </a:bodyPr>
          <a:lstStyle/>
          <a:p>
            <a:r>
              <a:rPr lang="en-IN" dirty="0" smtClean="0"/>
              <a:t>Whether all polling stations of the district conform to ECI instruction </a:t>
            </a:r>
            <a:r>
              <a:rPr lang="en-IN" dirty="0" smtClean="0"/>
              <a:t>w.r.t </a:t>
            </a:r>
            <a:r>
              <a:rPr lang="en-IN" dirty="0" smtClean="0"/>
              <a:t>access, condition, ownership of the building,</a:t>
            </a:r>
          </a:p>
          <a:p>
            <a:r>
              <a:rPr lang="en-IN" dirty="0" smtClean="0"/>
              <a:t>Whether any auxiliary polling station will be required in case the electors assigned to any polling station is more than the stipulated number of polling stations,</a:t>
            </a:r>
          </a:p>
          <a:p>
            <a:r>
              <a:rPr lang="en-IN" dirty="0" smtClean="0"/>
              <a:t>Whether Assured Minimum Facilities at all polling stations could be guaranteed as mandated by the ECI, plan for meeting up the gaps ,thereof,</a:t>
            </a:r>
          </a:p>
          <a:p>
            <a:r>
              <a:rPr lang="en-IN" dirty="0" smtClean="0"/>
              <a:t>Plan for making polling stations ready for taking poll well in advance,</a:t>
            </a:r>
          </a:p>
          <a:p>
            <a:r>
              <a:rPr lang="en-IN" dirty="0" smtClean="0"/>
              <a:t>Information on polling station to be made available in public domain for benefit of electors.</a:t>
            </a:r>
          </a:p>
          <a:p>
            <a:endParaRPr lang="en-IN" dirty="0"/>
          </a:p>
        </p:txBody>
      </p:sp>
    </p:spTree>
    <p:extLst>
      <p:ext uri="{BB962C8B-B14F-4D97-AF65-F5344CB8AC3E}">
        <p14:creationId xmlns:p14="http://schemas.microsoft.com/office/powerpoint/2010/main" val="2597775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b="1" dirty="0" smtClean="0"/>
              <a:t>VULNERABILITY MAPPING</a:t>
            </a:r>
            <a:endParaRPr lang="en-US" b="1" dirty="0"/>
          </a:p>
        </p:txBody>
      </p:sp>
      <p:sp>
        <p:nvSpPr>
          <p:cNvPr id="3" name="Content Placeholder 2"/>
          <p:cNvSpPr>
            <a:spLocks noGrp="1"/>
          </p:cNvSpPr>
          <p:nvPr>
            <p:ph idx="1"/>
          </p:nvPr>
        </p:nvSpPr>
        <p:spPr>
          <a:xfrm>
            <a:off x="1991544" y="1916833"/>
            <a:ext cx="8229600" cy="532655"/>
          </a:xfrm>
        </p:spPr>
        <p:style>
          <a:lnRef idx="0">
            <a:schemeClr val="accent2"/>
          </a:lnRef>
          <a:fillRef idx="3">
            <a:schemeClr val="accent2"/>
          </a:fillRef>
          <a:effectRef idx="3">
            <a:schemeClr val="accent2"/>
          </a:effectRef>
          <a:fontRef idx="minor">
            <a:schemeClr val="lt1"/>
          </a:fontRef>
        </p:style>
        <p:txBody>
          <a:bodyPr>
            <a:normAutofit/>
          </a:bodyPr>
          <a:lstStyle/>
          <a:p>
            <a:pPr algn="ctr">
              <a:buNone/>
            </a:pPr>
            <a:r>
              <a:rPr lang="en-US" sz="2400" b="1" dirty="0"/>
              <a:t>IDENTIFY  VULNERABLE AREAS, POLLING STATION-WISE</a:t>
            </a:r>
          </a:p>
          <a:p>
            <a:pPr algn="ctr">
              <a:buNone/>
            </a:pPr>
            <a:endParaRPr lang="en-US" sz="2400" b="1" dirty="0"/>
          </a:p>
        </p:txBody>
      </p:sp>
      <p:sp>
        <p:nvSpPr>
          <p:cNvPr id="4" name="Content Placeholder 2"/>
          <p:cNvSpPr txBox="1">
            <a:spLocks/>
          </p:cNvSpPr>
          <p:nvPr/>
        </p:nvSpPr>
        <p:spPr>
          <a:xfrm>
            <a:off x="1991544" y="2420889"/>
            <a:ext cx="8229600" cy="532655"/>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a:bodyPr>
          <a:lstStyle/>
          <a:p>
            <a:pPr algn="ctr" defTabSz="914400"/>
            <a:r>
              <a:rPr lang="en-US" sz="2400" b="1" dirty="0">
                <a:solidFill>
                  <a:prstClr val="white"/>
                </a:solidFill>
              </a:rPr>
              <a:t>IDENTIFY SOURCE OF THREAT/ INTIMIDATION</a:t>
            </a:r>
          </a:p>
          <a:p>
            <a:pPr marL="342900" indent="-342900" algn="ctr" defTabSz="914400">
              <a:spcBef>
                <a:spcPct val="20000"/>
              </a:spcBef>
              <a:defRPr/>
            </a:pPr>
            <a:endParaRPr lang="en-US" sz="2400" b="1" dirty="0">
              <a:solidFill>
                <a:prstClr val="black"/>
              </a:solidFill>
            </a:endParaRPr>
          </a:p>
        </p:txBody>
      </p:sp>
      <p:sp>
        <p:nvSpPr>
          <p:cNvPr id="5" name="Content Placeholder 2"/>
          <p:cNvSpPr txBox="1">
            <a:spLocks/>
          </p:cNvSpPr>
          <p:nvPr/>
        </p:nvSpPr>
        <p:spPr>
          <a:xfrm>
            <a:off x="1991544" y="2996952"/>
            <a:ext cx="8229600" cy="792088"/>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lnSpcReduction="10000"/>
          </a:bodyPr>
          <a:lstStyle/>
          <a:p>
            <a:pPr algn="ctr" defTabSz="914400"/>
            <a:r>
              <a:rPr lang="en-US" sz="2400" b="1" dirty="0">
                <a:solidFill>
                  <a:prstClr val="white"/>
                </a:solidFill>
              </a:rPr>
              <a:t>IDENTIFY NAMES OF PERSONS LIKELY TO SPEARHEAD SUCH OFFENCE OF UNDUE INFLUENCE</a:t>
            </a:r>
          </a:p>
          <a:p>
            <a:pPr marL="342900" indent="-342900" algn="ctr" defTabSz="914400">
              <a:spcBef>
                <a:spcPct val="20000"/>
              </a:spcBef>
              <a:defRPr/>
            </a:pPr>
            <a:endParaRPr lang="en-US" sz="2400" b="1" dirty="0">
              <a:solidFill>
                <a:prstClr val="black"/>
              </a:solidFill>
            </a:endParaRPr>
          </a:p>
        </p:txBody>
      </p:sp>
      <p:sp>
        <p:nvSpPr>
          <p:cNvPr id="6" name="Content Placeholder 2"/>
          <p:cNvSpPr txBox="1">
            <a:spLocks/>
          </p:cNvSpPr>
          <p:nvPr/>
        </p:nvSpPr>
        <p:spPr>
          <a:xfrm>
            <a:off x="1991544" y="3789040"/>
            <a:ext cx="8229600" cy="792088"/>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ormAutofit lnSpcReduction="10000"/>
          </a:bodyPr>
          <a:lstStyle/>
          <a:p>
            <a:pPr algn="ctr" defTabSz="914400"/>
            <a:r>
              <a:rPr lang="en-US" sz="2400" b="1" dirty="0">
                <a:solidFill>
                  <a:prstClr val="white"/>
                </a:solidFill>
              </a:rPr>
              <a:t>TAKE INTO COGNIZANCE PAST INCIDENTS AND PRESENT APPREHENSIONS</a:t>
            </a:r>
          </a:p>
          <a:p>
            <a:pPr marL="342900" indent="-342900" algn="ctr" defTabSz="914400">
              <a:spcBef>
                <a:spcPct val="20000"/>
              </a:spcBef>
              <a:defRPr/>
            </a:pPr>
            <a:endParaRPr lang="en-US" sz="2400" b="1" dirty="0">
              <a:solidFill>
                <a:prstClr val="black"/>
              </a:solidFill>
            </a:endParaRPr>
          </a:p>
        </p:txBody>
      </p:sp>
      <p:sp>
        <p:nvSpPr>
          <p:cNvPr id="8" name="Content Placeholder 2"/>
          <p:cNvSpPr txBox="1">
            <a:spLocks/>
          </p:cNvSpPr>
          <p:nvPr/>
        </p:nvSpPr>
        <p:spPr>
          <a:xfrm>
            <a:off x="1991544" y="4581128"/>
            <a:ext cx="8229600" cy="576064"/>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ormAutofit/>
          </a:bodyPr>
          <a:lstStyle/>
          <a:p>
            <a:pPr algn="ctr" defTabSz="914400"/>
            <a:r>
              <a:rPr lang="en-US" sz="2400" b="1" dirty="0">
                <a:solidFill>
                  <a:prstClr val="white"/>
                </a:solidFill>
              </a:rPr>
              <a:t>IDENTIFY POINTS OF CONTACT</a:t>
            </a:r>
          </a:p>
          <a:p>
            <a:pPr marL="342900" indent="-342900" algn="ctr" defTabSz="914400">
              <a:spcBef>
                <a:spcPct val="20000"/>
              </a:spcBef>
              <a:defRPr/>
            </a:pPr>
            <a:endParaRPr lang="en-US" sz="2400" b="1" dirty="0">
              <a:solidFill>
                <a:prstClr val="white"/>
              </a:solidFill>
            </a:endParaRPr>
          </a:p>
        </p:txBody>
      </p:sp>
      <p:sp>
        <p:nvSpPr>
          <p:cNvPr id="9" name="Content Placeholder 2"/>
          <p:cNvSpPr txBox="1">
            <a:spLocks/>
          </p:cNvSpPr>
          <p:nvPr/>
        </p:nvSpPr>
        <p:spPr>
          <a:xfrm>
            <a:off x="1991544" y="5157192"/>
            <a:ext cx="8229600" cy="936104"/>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a:bodyPr>
          <a:lstStyle/>
          <a:p>
            <a:pPr algn="ctr" defTabSz="914400"/>
            <a:r>
              <a:rPr lang="en-US" sz="2400" b="1" dirty="0">
                <a:solidFill>
                  <a:prstClr val="white"/>
                </a:solidFill>
              </a:rPr>
              <a:t>INITIATE PREVENTIVE/ CONFIDENCE BUILDING MEASURES</a:t>
            </a:r>
          </a:p>
          <a:p>
            <a:pPr marL="342900" indent="-342900" algn="ctr" defTabSz="914400">
              <a:spcBef>
                <a:spcPct val="20000"/>
              </a:spcBef>
              <a:defRPr/>
            </a:pPr>
            <a:endParaRPr lang="en-US" sz="2400" b="1" dirty="0">
              <a:solidFill>
                <a:prstClr val="black"/>
              </a:solidFill>
            </a:endParaRPr>
          </a:p>
        </p:txBody>
      </p:sp>
    </p:spTree>
    <p:extLst>
      <p:ext uri="{BB962C8B-B14F-4D97-AF65-F5344CB8AC3E}">
        <p14:creationId xmlns:p14="http://schemas.microsoft.com/office/powerpoint/2010/main" val="398349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86766" cy="939784"/>
          </a:xfrm>
          <a:solidFill>
            <a:schemeClr val="accent6"/>
          </a:solidFill>
        </p:spPr>
        <p:style>
          <a:lnRef idx="0">
            <a:schemeClr val="accent3"/>
          </a:lnRef>
          <a:fillRef idx="3">
            <a:schemeClr val="accent3"/>
          </a:fillRef>
          <a:effectRef idx="3">
            <a:schemeClr val="accent3"/>
          </a:effectRef>
          <a:fontRef idx="minor">
            <a:schemeClr val="lt1"/>
          </a:fontRef>
        </p:style>
        <p:txBody>
          <a:bodyPr/>
          <a:lstStyle/>
          <a:p>
            <a:r>
              <a:rPr lang="en-US" b="1" dirty="0" smtClean="0"/>
              <a:t>CRITICALITY ANALYSIS</a:t>
            </a:r>
            <a:endParaRPr lang="en-US" b="1" dirty="0"/>
          </a:p>
        </p:txBody>
      </p:sp>
      <p:sp>
        <p:nvSpPr>
          <p:cNvPr id="3" name="Content Placeholder 2"/>
          <p:cNvSpPr>
            <a:spLocks noGrp="1"/>
          </p:cNvSpPr>
          <p:nvPr>
            <p:ph idx="1"/>
          </p:nvPr>
        </p:nvSpPr>
        <p:spPr>
          <a:xfrm>
            <a:off x="962247" y="1285861"/>
            <a:ext cx="10350795" cy="4572032"/>
          </a:xfrm>
        </p:spPr>
        <p:txBody>
          <a:bodyPr>
            <a:normAutofit/>
          </a:bodyPr>
          <a:lstStyle/>
          <a:p>
            <a:pPr marL="0" indent="0">
              <a:buNone/>
            </a:pPr>
            <a:r>
              <a:rPr lang="en-US" sz="3200" dirty="0" smtClean="0"/>
              <a:t>IDENTIFY CRITICAL POLLING STATIONS </a:t>
            </a:r>
          </a:p>
          <a:p>
            <a:pPr marL="971550" lvl="1" indent="-514350">
              <a:buFont typeface="+mj-lt"/>
              <a:buAutoNum type="arabicPeriod"/>
            </a:pPr>
            <a:r>
              <a:rPr lang="en-US" sz="2800" dirty="0" smtClean="0"/>
              <a:t>HIGHER NUMBER OF NON-EPIC ELECTORS</a:t>
            </a:r>
          </a:p>
          <a:p>
            <a:pPr marL="971550" lvl="1" indent="-514350">
              <a:buFont typeface="+mj-lt"/>
              <a:buAutoNum type="arabicPeriod"/>
            </a:pPr>
            <a:r>
              <a:rPr lang="en-US" sz="2800" dirty="0" smtClean="0"/>
              <a:t>HIGHER NUMBER OF MISSING VOTERS WITHOUT FAMILY LINKAGE</a:t>
            </a:r>
          </a:p>
          <a:p>
            <a:pPr marL="971550" lvl="1" indent="-514350">
              <a:buFont typeface="+mj-lt"/>
              <a:buAutoNum type="arabicPeriod"/>
            </a:pPr>
            <a:r>
              <a:rPr lang="en-US" sz="2800" b="1" dirty="0" smtClean="0"/>
              <a:t>POLLING STATIONS HAVING VULNERABLE POCKETS</a:t>
            </a:r>
          </a:p>
          <a:p>
            <a:pPr marL="971550" lvl="1" indent="-514350">
              <a:buFont typeface="+mj-lt"/>
              <a:buAutoNum type="arabicPeriod"/>
            </a:pPr>
            <a:r>
              <a:rPr lang="en-US" sz="2800" dirty="0" smtClean="0"/>
              <a:t>ABOVE  90% VOTES POLLED OUT OF WHICH ABOVE 75% IN FAVOUR OF A PARTICULAR CANDIDATE</a:t>
            </a:r>
          </a:p>
          <a:p>
            <a:pPr marL="971550" lvl="1" indent="-514350">
              <a:buFont typeface="+mj-lt"/>
              <a:buAutoNum type="arabicPeriod"/>
            </a:pPr>
            <a:r>
              <a:rPr lang="en-US" sz="2800" b="1" dirty="0" smtClean="0"/>
              <a:t>RE-POLL REPORTED DUE TO MALPRACTICES, AND WHERE ELECTORAL VIOLENCE HAS TAKEN PLACE DURING LAST ELECTION</a:t>
            </a:r>
          </a:p>
        </p:txBody>
      </p:sp>
      <p:sp>
        <p:nvSpPr>
          <p:cNvPr id="4" name="Plaque 3"/>
          <p:cNvSpPr/>
          <p:nvPr/>
        </p:nvSpPr>
        <p:spPr>
          <a:xfrm>
            <a:off x="3024166" y="5929330"/>
            <a:ext cx="6286544" cy="57150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b="1" dirty="0">
                <a:solidFill>
                  <a:prstClr val="white"/>
                </a:solidFill>
              </a:rPr>
              <a:t>TO BE DONE BY DEO/ POLICE TO PROVIDE INPUTS ON 3 &amp; 5</a:t>
            </a:r>
          </a:p>
        </p:txBody>
      </p:sp>
    </p:spTree>
    <p:extLst>
      <p:ext uri="{BB962C8B-B14F-4D97-AF65-F5344CB8AC3E}">
        <p14:creationId xmlns:p14="http://schemas.microsoft.com/office/powerpoint/2010/main" val="1126172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5047" y="1281222"/>
            <a:ext cx="10866474" cy="5497033"/>
          </a:xfrm>
        </p:spPr>
        <p:txBody>
          <a:bodyPr>
            <a:normAutofit fontScale="25000" lnSpcReduction="20000"/>
          </a:bodyPr>
          <a:lstStyle/>
          <a:p>
            <a:pPr marL="0" indent="0">
              <a:buNone/>
            </a:pPr>
            <a:r>
              <a:rPr lang="en-US" sz="9600" dirty="0" smtClean="0"/>
              <a:t>Personnel includes </a:t>
            </a:r>
          </a:p>
          <a:p>
            <a:pPr marL="0" indent="0">
              <a:buNone/>
            </a:pPr>
            <a:endParaRPr lang="en-US" sz="9600" dirty="0" smtClean="0"/>
          </a:p>
          <a:p>
            <a:r>
              <a:rPr lang="en-US" sz="9600" dirty="0" smtClean="0"/>
              <a:t>Personnel </a:t>
            </a:r>
            <a:r>
              <a:rPr lang="en-US" sz="9600" dirty="0" smtClean="0"/>
              <a:t>in Statutory posts</a:t>
            </a:r>
          </a:p>
          <a:p>
            <a:r>
              <a:rPr lang="en-US" sz="9600" dirty="0" smtClean="0"/>
              <a:t>Sector </a:t>
            </a:r>
            <a:r>
              <a:rPr lang="en-US" sz="9600" dirty="0"/>
              <a:t>Personnel</a:t>
            </a:r>
          </a:p>
          <a:p>
            <a:r>
              <a:rPr lang="en-US" sz="9600" dirty="0"/>
              <a:t>Personnel of different functional Cells</a:t>
            </a:r>
          </a:p>
          <a:p>
            <a:r>
              <a:rPr lang="en-US" sz="9600" dirty="0"/>
              <a:t>EVM Ground Staff</a:t>
            </a:r>
          </a:p>
          <a:p>
            <a:r>
              <a:rPr lang="en-US" sz="9600" dirty="0"/>
              <a:t>Polling Personnel</a:t>
            </a:r>
          </a:p>
          <a:p>
            <a:r>
              <a:rPr lang="en-US" sz="9600" dirty="0"/>
              <a:t>Micro Observer</a:t>
            </a:r>
          </a:p>
          <a:p>
            <a:r>
              <a:rPr lang="en-US" sz="9600" dirty="0"/>
              <a:t>Voters Assistance Booth Personnel</a:t>
            </a:r>
          </a:p>
          <a:p>
            <a:r>
              <a:rPr lang="en-US" sz="9600" dirty="0"/>
              <a:t>Digital/ Still / Web Camera Personnel</a:t>
            </a:r>
          </a:p>
          <a:p>
            <a:r>
              <a:rPr lang="en-US" sz="9600" dirty="0"/>
              <a:t>Videographers</a:t>
            </a:r>
          </a:p>
          <a:p>
            <a:r>
              <a:rPr lang="en-US" sz="9600" dirty="0"/>
              <a:t>Expenditure Monitoring Personnel including Asst. Exp. Observers</a:t>
            </a:r>
          </a:p>
          <a:p>
            <a:r>
              <a:rPr lang="en-US" sz="9600" dirty="0"/>
              <a:t>Counting Personnel		</a:t>
            </a:r>
          </a:p>
          <a:p>
            <a:pPr marL="0" indent="0">
              <a:buNone/>
            </a:pPr>
            <a:r>
              <a:rPr lang="en-US" sz="9600" dirty="0"/>
              <a:t>The District Plan will contain the category wise requirement of each of the above</a:t>
            </a:r>
            <a:r>
              <a:rPr lang="en-US" dirty="0"/>
              <a:t>		     </a:t>
            </a:r>
          </a:p>
          <a:p>
            <a:endParaRPr lang="en-IN" dirty="0"/>
          </a:p>
        </p:txBody>
      </p:sp>
      <p:sp>
        <p:nvSpPr>
          <p:cNvPr id="4" name="Title 1"/>
          <p:cNvSpPr txBox="1">
            <a:spLocks/>
          </p:cNvSpPr>
          <p:nvPr/>
        </p:nvSpPr>
        <p:spPr>
          <a:xfrm>
            <a:off x="1524000" y="-18592"/>
            <a:ext cx="9144000" cy="1143000"/>
          </a:xfrm>
          <a:prstGeom prst="rect">
            <a:avLst/>
          </a:prstGeom>
          <a:solidFill>
            <a:schemeClr val="accent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smtClean="0"/>
              <a:t>PERSONNEL MANAGEMENT PLAN</a:t>
            </a:r>
            <a:endParaRPr lang="en-US" sz="3600" b="1" dirty="0"/>
          </a:p>
        </p:txBody>
      </p:sp>
    </p:spTree>
    <p:extLst>
      <p:ext uri="{BB962C8B-B14F-4D97-AF65-F5344CB8AC3E}">
        <p14:creationId xmlns:p14="http://schemas.microsoft.com/office/powerpoint/2010/main" val="2735691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838</TotalTime>
  <Words>1918</Words>
  <Application>Microsoft Office PowerPoint</Application>
  <PresentationFormat>Widescreen</PresentationFormat>
  <Paragraphs>253</Paragraphs>
  <Slides>30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Book Antiqua</vt:lpstr>
      <vt:lpstr>Calibri</vt:lpstr>
      <vt:lpstr>Calibri Light</vt:lpstr>
      <vt:lpstr>Cambria</vt:lpstr>
      <vt:lpstr>Wingdings</vt:lpstr>
      <vt:lpstr>Office Theme</vt:lpstr>
      <vt:lpstr>Election Management Plan</vt:lpstr>
      <vt:lpstr>District Election Management Plan (DEMP)</vt:lpstr>
      <vt:lpstr>COMPONENTS of DEMP</vt:lpstr>
      <vt:lpstr>Components of DEMP</vt:lpstr>
      <vt:lpstr>PowerPoint Presentation</vt:lpstr>
      <vt:lpstr>Polling Stations</vt:lpstr>
      <vt:lpstr>VULNERABILITY MAPPING</vt:lpstr>
      <vt:lpstr>CRITICALITY ANALYSIS</vt:lpstr>
      <vt:lpstr>PowerPoint Presentation</vt:lpstr>
      <vt:lpstr>Training matters</vt:lpstr>
      <vt:lpstr>Sector Arrangement</vt:lpstr>
      <vt:lpstr>Polling Personnel welfare measures</vt:lpstr>
      <vt:lpstr>EVM &amp; materials management</vt:lpstr>
      <vt:lpstr>Movement Plan</vt:lpstr>
      <vt:lpstr>Expenditure Monitoring Matters</vt:lpstr>
      <vt:lpstr>Communication Plan</vt:lpstr>
      <vt:lpstr>Single Window System</vt:lpstr>
      <vt:lpstr>Composition of Single Window System</vt:lpstr>
      <vt:lpstr>Force measures</vt:lpstr>
      <vt:lpstr>Non force measures</vt:lpstr>
      <vt:lpstr>Infrastructural facilities</vt:lpstr>
      <vt:lpstr>SVEEP &amp; Awareness Plan</vt:lpstr>
      <vt:lpstr>PowerPoint Presentation</vt:lpstr>
      <vt:lpstr>Counting Plans</vt:lpstr>
      <vt:lpstr>Budgeting and Financial planning</vt:lpstr>
      <vt:lpstr>PowerPoint Presentation</vt:lpstr>
      <vt:lpstr>PowerPoint Presentation</vt:lpstr>
      <vt:lpstr>PowerPoint Presentation</vt:lpstr>
      <vt:lpstr>Constituency Plan –In similar manner</vt:lpstr>
      <vt:lpstr> 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Management Plan</dc:title>
  <dc:creator>HP</dc:creator>
  <cp:lastModifiedBy>AG</cp:lastModifiedBy>
  <cp:revision>22</cp:revision>
  <dcterms:created xsi:type="dcterms:W3CDTF">2018-10-24T15:04:41Z</dcterms:created>
  <dcterms:modified xsi:type="dcterms:W3CDTF">2018-12-02T15:52:02Z</dcterms:modified>
</cp:coreProperties>
</file>